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62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0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52E1-04CD-4564-B290-AFAFD3C42CCF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23E4-5D1A-4826-A097-2EDE2252A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52E1-04CD-4564-B290-AFAFD3C42CCF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23E4-5D1A-4826-A097-2EDE2252A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52E1-04CD-4564-B290-AFAFD3C42CCF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23E4-5D1A-4826-A097-2EDE2252A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52E1-04CD-4564-B290-AFAFD3C42CCF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23E4-5D1A-4826-A097-2EDE2252A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52E1-04CD-4564-B290-AFAFD3C42CCF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23E4-5D1A-4826-A097-2EDE2252A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52E1-04CD-4564-B290-AFAFD3C42CCF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23E4-5D1A-4826-A097-2EDE2252A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52E1-04CD-4564-B290-AFAFD3C42CCF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23E4-5D1A-4826-A097-2EDE2252A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52E1-04CD-4564-B290-AFAFD3C42CCF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23E4-5D1A-4826-A097-2EDE2252A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52E1-04CD-4564-B290-AFAFD3C42CCF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23E4-5D1A-4826-A097-2EDE2252A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52E1-04CD-4564-B290-AFAFD3C42CCF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23E4-5D1A-4826-A097-2EDE2252A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52E1-04CD-4564-B290-AFAFD3C42CCF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23E4-5D1A-4826-A097-2EDE2252A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052E1-04CD-4564-B290-AFAFD3C42CCF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123E4-5D1A-4826-A097-2EDE2252A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Afanasij%20Fet%20-%20YA%20prishel%20k%20tebe%20s%20privetom.360.mp4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48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496" y="-142900"/>
            <a:ext cx="5572164" cy="385762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Фет Афанасий Афанасьевич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ea typeface="PMingLiU" pitchFamily="18" charset="-12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3857628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Segoe Script" pitchFamily="34" charset="0"/>
                <a:cs typeface="MV Boli" pitchFamily="2" charset="0"/>
              </a:rPr>
              <a:t>«Добровольно иду к неизбежному…» </a:t>
            </a:r>
            <a:endParaRPr lang="ru-RU" dirty="0">
              <a:solidFill>
                <a:schemeClr val="tx1"/>
              </a:solidFill>
              <a:latin typeface="Segoe Script" pitchFamily="34" charset="0"/>
              <a:cs typeface="MV Boli" pitchFamily="2" charset="0"/>
            </a:endParaRPr>
          </a:p>
        </p:txBody>
      </p:sp>
      <p:pic>
        <p:nvPicPr>
          <p:cNvPr id="5" name="Рисунок 4" descr="450px-Fet_by_Rep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4293435" cy="571504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14282" y="6000768"/>
            <a:ext cx="4214842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0" algn="ctr">
              <a:spcBef>
                <a:spcPct val="20000"/>
              </a:spcBef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Портрет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роботи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І.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Рєпіна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(1882)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3428992" y="357166"/>
            <a:ext cx="5500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1854 — служба в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Балтійському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Порту описана в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мемуарах «Мои воспоминания»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3" name="Рисунок 12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000108"/>
            <a:ext cx="2643206" cy="382193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571836" y="1571612"/>
            <a:ext cx="55721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У 1856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році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вийшов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указ,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згідно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яким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звання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дворянина давав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лише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чин полковника. У Фета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був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тепер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тільки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один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вихід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одружитися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багатій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дівчині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14282" y="428604"/>
            <a:ext cx="892971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Після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виходу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нового указу поет взяв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річну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відпустку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гроші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отримані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за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свої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твори,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відправився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подорож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по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Європі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У 1857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році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Парижі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він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одружився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дочці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вельми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заможного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московського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торговця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чаєм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Марії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Петрівні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Боткіній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яка до того ж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була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сестрою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літературного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критика В.П.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Боткіна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357430"/>
            <a:ext cx="60007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Про те,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Фет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одружився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Марії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Боткіній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тільки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розрахунку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красномовно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свідчить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розповідь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брата Л.М.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Толстого,СергіяМиколайовича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Якось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поет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прийшов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відвідати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</a:t>
            </a:r>
            <a:r>
              <a:rPr lang="ru-RU" dirty="0" smtClean="0">
                <a:latin typeface="Segoe Script" pitchFamily="34" charset="0"/>
              </a:rPr>
              <a:t>«они дружески разговорились»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Сергій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Миколайович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запитав Фета  </a:t>
            </a:r>
            <a:r>
              <a:rPr lang="ru-RU" dirty="0" smtClean="0">
                <a:latin typeface="Segoe Script" pitchFamily="34" charset="0"/>
              </a:rPr>
              <a:t>«Афанасий Афанасьевич, зачем вы женились на Марии Петровне»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Фет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почервонів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низько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вклонився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мовчки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пішов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1" name="Рисунок 10" descr="Мария Боткина, жена Фета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38" y="2214554"/>
            <a:ext cx="2540018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28596" y="285728"/>
            <a:ext cx="85725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У 1858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році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поет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вийшов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у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відставку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оселився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Москві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Мабуть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придане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Марії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Петрівни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здалося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йому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недостатнім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він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вирішив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поповнити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отриманий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«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скриню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червінцями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» гонорарами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від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своєї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літературної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діяльності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Фет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виявляв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приголомшливу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працездатність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видаючи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неймовірну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кількість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нових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творів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якість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яких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залишало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бажати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кращого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214554"/>
            <a:ext cx="692948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Segoe Script" pitchFamily="34" charset="0"/>
              </a:rPr>
              <a:t>«Фет стоит на опасной дороге, —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тривогою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писав в 1859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році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Дружинін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Льву Толстому, </a:t>
            </a:r>
            <a:r>
              <a:rPr lang="ru-RU" dirty="0" smtClean="0"/>
              <a:t>— </a:t>
            </a:r>
            <a:r>
              <a:rPr lang="ru-RU" dirty="0" smtClean="0">
                <a:latin typeface="Segoe Script" pitchFamily="34" charset="0"/>
              </a:rPr>
              <a:t>скаредность его одолела. Он уверяет всех, что умирает с голоду и должен писать для денег, не слушает никаких увещаний, сбывает по темным редакциям самые бракованные из своих стихотворений…» </a:t>
            </a:r>
            <a:endParaRPr lang="ru-RU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3714744" y="785794"/>
            <a:ext cx="51435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Продовжував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писати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Фет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вірші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в 1863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році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він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випустив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новий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збірник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у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двох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частинах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який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на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відміну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від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швидко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розійшовся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зборів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1856 року,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залишався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незважаючи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на маленький тираж, до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кінця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життя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більшій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своїй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частині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нерозпроданим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Фет – хозяин Степановки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642918"/>
            <a:ext cx="2928958" cy="4510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4893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142853"/>
            <a:ext cx="87154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Господарем-землевласником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Фет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виявився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хорошим, проявивши в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цьому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зовсім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новому для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нього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справі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надзвичайну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практичну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тямущість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властиві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йому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виняткові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здібності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Він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не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тільки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привів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куплене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ним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запущене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село в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належний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вигляд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але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придбав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млин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кінний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завод.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Незабаром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Фету стали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належати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ще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два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маєтки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після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чого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він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гордістю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написав одному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своїх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колишніх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товаришів-однополчан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К. Ф.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Ревеліоті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428868"/>
            <a:ext cx="5857916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latin typeface="Segoe Script" pitchFamily="34" charset="0"/>
              </a:rPr>
              <a:t> «Я был бедняком, офицером, полковым адъютантом, а теперь, слава богу, орловский, курский и воронежский помещик, коннозаводчик и живу в прекрасном имении с великолепной усадьбой и парком. Все это приобрел усиленным трудом, а не мошенничеством» </a:t>
            </a:r>
            <a:endParaRPr lang="ru-RU" sz="1700" dirty="0">
              <a:latin typeface="Segoe Scrip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572008"/>
            <a:ext cx="5357818" cy="1500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Сусіди-поміщики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ставилися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до Фета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повагою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в 1867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році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обрали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почесну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посаду мирового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судді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на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якій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він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залишався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протягом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11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років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Дом в усадьбе Воробьевка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4214818"/>
            <a:ext cx="3088117" cy="2643182"/>
          </a:xfrm>
          <a:prstGeom prst="rect">
            <a:avLst/>
          </a:prstGeom>
        </p:spPr>
      </p:pic>
      <p:pic>
        <p:nvPicPr>
          <p:cNvPr id="9" name="Рисунок 8" descr="DSCN23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2071678"/>
            <a:ext cx="3201284" cy="2408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000232" y="28572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1883-1891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публікація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чотирьох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випусків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збірника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«Вечерние огни».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629211_1207031456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857232"/>
            <a:ext cx="2216006" cy="2357454"/>
          </a:xfrm>
          <a:prstGeom prst="rect">
            <a:avLst/>
          </a:prstGeom>
        </p:spPr>
      </p:pic>
      <p:pic>
        <p:nvPicPr>
          <p:cNvPr id="8" name="Рисунок 7" descr="Afanasij_Fet__Vechernie_ogn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1357298"/>
            <a:ext cx="1905000" cy="3019425"/>
          </a:xfrm>
          <a:prstGeom prst="rect">
            <a:avLst/>
          </a:prstGeom>
        </p:spPr>
      </p:pic>
      <p:pic>
        <p:nvPicPr>
          <p:cNvPr id="9" name="Рисунок 8" descr="collection43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66" y="4071942"/>
            <a:ext cx="1857067" cy="2414187"/>
          </a:xfrm>
          <a:prstGeom prst="rect">
            <a:avLst/>
          </a:prstGeom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1071546"/>
            <a:ext cx="1857388" cy="2852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864399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Фет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 переставав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писати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вірші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навіть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незважаючи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старечі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недуги,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які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все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більше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почали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долати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у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нього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різко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ослаб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зір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загострилася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«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грудна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хвороба», все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частіше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супроводжувалася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нападами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задухи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болісними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болями. Але Фет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невтомно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працював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боячись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не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встигнути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чи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написати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того,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задумав. Фонтан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поетичного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натхнення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все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ще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било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ключем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Одне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останніх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віршів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починається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словами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2357430"/>
            <a:ext cx="464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Segoe Script" pitchFamily="34" charset="0"/>
              </a:rPr>
              <a:t>Полуразрушенный, </a:t>
            </a:r>
            <a:r>
              <a:rPr lang="ru-RU" dirty="0" err="1" smtClean="0">
                <a:latin typeface="Segoe Script" pitchFamily="34" charset="0"/>
              </a:rPr>
              <a:t>полужилец</a:t>
            </a:r>
            <a:r>
              <a:rPr lang="ru-RU" dirty="0" smtClean="0">
                <a:latin typeface="Segoe Script" pitchFamily="34" charset="0"/>
              </a:rPr>
              <a:t> могилы…</a:t>
            </a:r>
            <a:endParaRPr lang="ru-RU" dirty="0">
              <a:latin typeface="Segoe Scrip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000372"/>
            <a:ext cx="68580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Останн</a:t>
            </a:r>
            <a:r>
              <a:rPr lang="uk-UA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ій</a:t>
            </a:r>
            <a:r>
              <a:rPr lang="uk-UA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твір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Фета,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дійшов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до нас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датоване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23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жовтня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1892.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Менше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ніж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через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місяць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21 листопада,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Фет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помер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від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грудної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хвороби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»,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ускладненою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бронхітом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»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так звучала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офіційна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версія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смерті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поета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Але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насправді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все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було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інакше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Фет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добровільно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кинувся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назустріч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своїй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смерті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зробивши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спробу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самогубства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Коли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він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став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наближатися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до 90-річного рубежу, то все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частіше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частіше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міркував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уголос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про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швидку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смерть.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Він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часто казав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дружині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5929330"/>
            <a:ext cx="5250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Segoe Script" pitchFamily="34" charset="0"/>
                <a:cs typeface="Rod" pitchFamily="49" charset="-79"/>
              </a:rPr>
              <a:t>«Ты никогда не увидишь, как я умру»</a:t>
            </a:r>
            <a:endParaRPr lang="ru-RU" dirty="0">
              <a:latin typeface="Segoe Script" pitchFamily="34" charset="0"/>
              <a:cs typeface="Rod" pitchFamily="49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5010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21 листопада 1892 поет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урочисто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випив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келих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шампанського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чимало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здивувавши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цим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дружину, а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потім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знайшов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привід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відіслав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її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дому. Коли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Марія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Петрівна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пішла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Фет покликав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свого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секретаря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продиктував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571612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Segoe Script" pitchFamily="34" charset="0"/>
              </a:rPr>
              <a:t>«Не понимаю сознательного приумножения неизбежных страданий. Добровольно иду к </a:t>
            </a:r>
            <a:r>
              <a:rPr lang="ru-RU" dirty="0" smtClean="0">
                <a:latin typeface="Segoe Script" pitchFamily="34" charset="0"/>
              </a:rPr>
              <a:t>неизбежному.</a:t>
            </a:r>
          </a:p>
          <a:p>
            <a:r>
              <a:rPr lang="ru-RU" dirty="0" smtClean="0">
                <a:latin typeface="Segoe Script" pitchFamily="34" charset="0"/>
              </a:rPr>
              <a:t>                            21 </a:t>
            </a:r>
            <a:r>
              <a:rPr lang="ru-RU" dirty="0" smtClean="0">
                <a:latin typeface="Segoe Script" pitchFamily="34" charset="0"/>
              </a:rPr>
              <a:t>ноября, Фет (</a:t>
            </a:r>
            <a:r>
              <a:rPr lang="ru-RU" dirty="0" err="1" smtClean="0">
                <a:latin typeface="Segoe Script" pitchFamily="34" charset="0"/>
              </a:rPr>
              <a:t>Шеншин</a:t>
            </a:r>
            <a:r>
              <a:rPr lang="ru-RU" dirty="0" smtClean="0">
                <a:latin typeface="Segoe Script" pitchFamily="34" charset="0"/>
              </a:rPr>
              <a:t>).</a:t>
            </a:r>
            <a:r>
              <a:rPr lang="ru-RU" dirty="0" smtClean="0">
                <a:latin typeface="Segoe Script" pitchFamily="34" charset="0"/>
              </a:rPr>
              <a:t> </a:t>
            </a:r>
            <a:r>
              <a:rPr lang="ru-RU" dirty="0" smtClean="0">
                <a:latin typeface="Segoe Script" pitchFamily="34" charset="0"/>
              </a:rPr>
              <a:t>»</a:t>
            </a:r>
            <a:endParaRPr lang="ru-RU" dirty="0">
              <a:latin typeface="Segoe Script" pitchFamily="34" charset="0"/>
            </a:endParaRPr>
          </a:p>
        </p:txBody>
      </p:sp>
      <p:pic>
        <p:nvPicPr>
          <p:cNvPr id="8" name="Рисунок 7" descr="550194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2786058"/>
            <a:ext cx="2786082" cy="3902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871543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Фет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вибіг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кімнати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кинувся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їдальню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Афанасій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Афанасієвич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однією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рукою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схопився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за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дверцята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кухонного ящика, а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інший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потягнувся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до ножа,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але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так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не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зумів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взяти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Секретар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застала Фета лежачим на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підлозі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Нахилившись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до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нього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вона насилу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розібрала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незв'язному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шепоті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тільки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одне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слово </a:t>
            </a:r>
            <a:r>
              <a:rPr lang="ru-RU" dirty="0" smtClean="0">
                <a:latin typeface="Segoe Script" pitchFamily="34" charset="0"/>
              </a:rPr>
              <a:t>«Добровольно…».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Сказавши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це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поет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втратив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свідомість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через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кілька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хвилин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помер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</a:t>
            </a:r>
            <a:r>
              <a:rPr lang="ru-RU" sz="2400" dirty="0" smtClean="0"/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Похоронений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в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селі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Клейменово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родинному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маєтку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Шеншиних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Вход в склеп Фета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143248"/>
            <a:ext cx="3452811" cy="23183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28662" y="5500702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Вхід</a:t>
            </a:r>
            <a:r>
              <a:rPr lang="ru-RU" dirty="0" smtClean="0"/>
              <a:t> до склепу Фета</a:t>
            </a:r>
            <a:endParaRPr lang="ru-RU" dirty="0"/>
          </a:p>
        </p:txBody>
      </p:sp>
      <p:pic>
        <p:nvPicPr>
          <p:cNvPr id="9" name="Рисунок 8" descr="Памятник А. Фету в Орл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2500306"/>
            <a:ext cx="2020160" cy="302419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143372" y="5572140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Пам’ятник</a:t>
            </a:r>
            <a:r>
              <a:rPr lang="ru-RU" dirty="0" smtClean="0"/>
              <a:t>  А.А. Фету в </a:t>
            </a:r>
            <a:r>
              <a:rPr lang="ru-RU" dirty="0" err="1" smtClean="0"/>
              <a:t>Орлі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Біографія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285860"/>
            <a:ext cx="35719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Афанасій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Афанасійович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Фет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народився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23 листопада [5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грудня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] 1820 р. в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садибі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Новоселки,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Мценського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повіту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Орловської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губернії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10" name="Рисунок 9" descr="0005-007-Rodilsja-23-nojabrja-1820-v-usadbe-Novoselki-Mtsenskogo-uez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4000504"/>
            <a:ext cx="3214678" cy="2536582"/>
          </a:xfrm>
          <a:prstGeom prst="rect">
            <a:avLst/>
          </a:prstGeom>
        </p:spPr>
      </p:pic>
      <p:pic>
        <p:nvPicPr>
          <p:cNvPr id="11" name="Рисунок 10" descr="0005-006-Rodilsja-23-nojabrja-1820-v-usadbe-Novoselki-Mtsenskogo-uez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1" y="1428736"/>
            <a:ext cx="3444855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42852"/>
            <a:ext cx="471487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Батько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-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Йоганн-Петер-Карл-Вільгельм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Фет,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асесор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міського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суду Дармштадта.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Мати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-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Шарлотта-Єлизавета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Беккер.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Вітчим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-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Шеншин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Афанасій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Неофитович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</a:t>
            </a:r>
          </a:p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 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Батько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чи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не все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своє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життя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провів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військовій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службі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брав участь у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війні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 Наполеоном.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Афанасій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був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позашлюбним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сином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чотирнадцять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років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за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ухвалою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духовної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консисторії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отримав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прізвище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своєї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матері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Шарлотти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Фет,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одночасно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втративши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право на дворянство.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Згодом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він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домігся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відновлення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дворянського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звання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повернув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собі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прізвище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Шеншин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але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літературне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ім'я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 — Фет —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залишилося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за ним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назавжди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У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домі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батька Фет прожив до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чотирнадцяти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років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про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пізніше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зізнався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rPr>
              <a:t>«…сам 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rPr>
              <a:t>ніколи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rPr>
              <a:t> не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rPr>
              <a:t>лину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rPr>
              <a:t>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rPr>
              <a:t>дитинство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rPr>
              <a:t>».</a:t>
            </a:r>
            <a:endParaRPr lang="uk-UA" dirty="0" smtClean="0">
              <a:solidFill>
                <a:schemeClr val="tx2">
                  <a:lumMod val="75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6" name="Рисунок 5" descr="Родители А.А.Фета. Афанасий Неофитович Шеншин. Шарлотта Фет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142852"/>
            <a:ext cx="1863600" cy="3000396"/>
          </a:xfrm>
          <a:prstGeom prst="rect">
            <a:avLst/>
          </a:prstGeom>
        </p:spPr>
      </p:pic>
      <p:pic>
        <p:nvPicPr>
          <p:cNvPr id="7" name="Рисунок 6" descr="Родители А.А.Фета. Афанасий Неофитович Шеншин. Шарлотта Фет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1928802"/>
            <a:ext cx="1857388" cy="2346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4893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47149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1835 — 1837 —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навчавшись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німецькому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приватному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пансіоні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Крюммера в м.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Верро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(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тепер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р. Виру,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Естонія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), Фет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починає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писати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вірші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проявляє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інтерес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до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класичної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філології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Потім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в 1838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році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вступив до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Московського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університету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спочатку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юридичний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факультет,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потім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- на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історико-філологічне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(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словесне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)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відділення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філософського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факультету., там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навчався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6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років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: 1838-1844 роки.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800px-Moscow_University,_1820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428604"/>
            <a:ext cx="4047379" cy="2645974"/>
          </a:xfrm>
          <a:prstGeom prst="rect">
            <a:avLst/>
          </a:prstGeom>
        </p:spPr>
      </p:pic>
      <p:pic>
        <p:nvPicPr>
          <p:cNvPr id="8" name="Рисунок 7" descr="Moscow_State_University,_HD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929066"/>
            <a:ext cx="4214810" cy="2765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85720" y="357166"/>
            <a:ext cx="6929486" cy="2872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У 1840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році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-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вихід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збірки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віршів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Фета «Лирический пантеон» за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участю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А.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Григор'єва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одного Фета по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університету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У 1842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році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-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публікації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в журналах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«Москвитянин» </a:t>
            </a:r>
            <a:r>
              <a:rPr lang="uk-UA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і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«Отечественные записки». </a:t>
            </a:r>
          </a:p>
          <a:p>
            <a:pPr algn="just"/>
            <a:endParaRPr lang="uk-UA" sz="22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У 1845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році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-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вступ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військову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службу в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кірасирський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Військового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ордена полк,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стає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кавалеристом. У 1846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році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йому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присвоєно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перше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офіцерське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звання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7" name="Рисунок 6" descr="Обложка журнала номер 1 за 1845 го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357562"/>
            <a:ext cx="1716139" cy="27146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2844" y="6072206"/>
            <a:ext cx="2571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Обкладинка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журналу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номер 1 за 1845 р.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 descr="Обложка журнала. 1830 год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3357562"/>
            <a:ext cx="1571636" cy="272207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714612" y="6072206"/>
            <a:ext cx="2571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Обкладинка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журналу  1830 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85720" y="0"/>
            <a:ext cx="61436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Ще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під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час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армійської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служби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Україні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гостюючи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у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своїх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друзів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Бржеських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Березівці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Фет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познайомився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сусідньому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маєтку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обдарованою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музиканткою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Оленою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Лазич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чий талант справив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враження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навіть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Ференца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Ліста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гастролював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тоді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Україні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Дівчина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була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палкою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прихильницею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поезії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Фета, а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лірик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у свою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чергу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захоплювався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її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красою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музичними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здібностями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Взаємне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захоплення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незабаром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переросло в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глибоке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почуття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здавалося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ніщо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не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може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перешкодити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молодим людям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з'єднати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свої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долі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</a:t>
            </a:r>
          </a:p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1849 - початок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їхнього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кохання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Про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говорили Фет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Олена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Лазіч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у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хвилини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перших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зустрічей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автобіографічній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поемі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«Талисман» Фет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докладно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описав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родовий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маєток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«сонные куртины »,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атмосферу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їх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бесід</a:t>
            </a:r>
            <a:endParaRPr lang="ru-RU" sz="22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5214950"/>
            <a:ext cx="50006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Segoe Script" pitchFamily="34" charset="0"/>
                <a:cs typeface="MV Boli" pitchFamily="2" charset="0"/>
              </a:rPr>
              <a:t>«Мы говорили Бог знает о чем </a:t>
            </a:r>
          </a:p>
          <a:p>
            <a:pPr algn="just"/>
            <a:r>
              <a:rPr lang="ru-RU" sz="2000" dirty="0" smtClean="0">
                <a:latin typeface="Segoe Script" pitchFamily="34" charset="0"/>
                <a:cs typeface="MV Boli" pitchFamily="2" charset="0"/>
              </a:rPr>
              <a:t>Скучают ли они в своем именье, </a:t>
            </a:r>
          </a:p>
          <a:p>
            <a:pPr algn="just"/>
            <a:r>
              <a:rPr lang="ru-RU" sz="2000" dirty="0" smtClean="0">
                <a:latin typeface="Segoe Script" pitchFamily="34" charset="0"/>
                <a:cs typeface="MV Boli" pitchFamily="2" charset="0"/>
              </a:rPr>
              <a:t>О сельском лете, о весне, потом </a:t>
            </a:r>
          </a:p>
          <a:p>
            <a:pPr algn="just"/>
            <a:r>
              <a:rPr lang="ru-RU" sz="2000" dirty="0" smtClean="0">
                <a:latin typeface="Segoe Script" pitchFamily="34" charset="0"/>
                <a:cs typeface="MV Boli" pitchFamily="2" charset="0"/>
              </a:rPr>
              <a:t>О Шиллере, о музыке и пенье…» </a:t>
            </a:r>
            <a:endParaRPr lang="ru-RU" sz="2000" dirty="0">
              <a:latin typeface="Segoe Script" pitchFamily="34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214282" y="928670"/>
            <a:ext cx="56436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   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1850 року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загинула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Олена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Лазич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кохана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поета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якій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він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присвятив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вірші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«Старые письма», «Ты отстрадала, я ещё страдаю…», «Нет, я не изменил. До старости глубокой…»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2" name="Рисунок 11" descr="fet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071678"/>
            <a:ext cx="3143272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Afanasij Fet - YA prishel k tebe s privetom.36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1428736"/>
            <a:ext cx="8715436" cy="4902432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357222" y="0"/>
            <a:ext cx="964413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Segoe Script" pitchFamily="34" charset="0"/>
              </a:rPr>
              <a:t>«Я пришел к тебе с приветом…»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4893"/>
          </a:xfrm>
        </p:spPr>
      </p:pic>
      <p:sp>
        <p:nvSpPr>
          <p:cNvPr id="6" name="Прямоугольник 5"/>
          <p:cNvSpPr/>
          <p:nvPr/>
        </p:nvSpPr>
        <p:spPr>
          <a:xfrm>
            <a:off x="428596" y="357166"/>
            <a:ext cx="557214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1853 — Фета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переводять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у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гвардійський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полк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під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Петербургом. Поет часто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буває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Петербурзі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тоді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 —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столиці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Зустрічі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Фета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Тургенєвим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Некрасовим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Гончаровим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та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ін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Зближення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редакцією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журналу «Современник»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А.Фет при поступлении на службу в лейб-гвардии уланский полк, 1850 г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142852"/>
            <a:ext cx="2228086" cy="2857520"/>
          </a:xfrm>
          <a:prstGeom prst="rect">
            <a:avLst/>
          </a:prstGeom>
        </p:spPr>
      </p:pic>
      <p:pic>
        <p:nvPicPr>
          <p:cNvPr id="13" name="Рисунок 12" descr="nekrasov_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2428868"/>
            <a:ext cx="2097348" cy="2143140"/>
          </a:xfrm>
          <a:prstGeom prst="rect">
            <a:avLst/>
          </a:prstGeom>
        </p:spPr>
      </p:pic>
      <p:pic>
        <p:nvPicPr>
          <p:cNvPr id="14" name="Рисунок 13" descr="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34" y="3643314"/>
            <a:ext cx="1902375" cy="2357454"/>
          </a:xfrm>
          <a:prstGeom prst="rect">
            <a:avLst/>
          </a:prstGeom>
        </p:spPr>
      </p:pic>
      <p:pic>
        <p:nvPicPr>
          <p:cNvPr id="12" name="Рисунок 11" descr="ivan_turgenev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3643314"/>
            <a:ext cx="1750221" cy="233362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714744" y="6088559"/>
            <a:ext cx="27689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/>
              <a:t>Иван Александрович </a:t>
            </a:r>
          </a:p>
          <a:p>
            <a:r>
              <a:rPr lang="ru-RU" sz="2200" dirty="0" smtClean="0"/>
              <a:t>Гончаров</a:t>
            </a:r>
            <a:endParaRPr lang="ru-RU" sz="2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928794" y="4572008"/>
            <a:ext cx="20874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/>
              <a:t>  Николай</a:t>
            </a:r>
          </a:p>
          <a:p>
            <a:r>
              <a:rPr lang="ru-RU" sz="2200" dirty="0" smtClean="0"/>
              <a:t>      Алексеевич </a:t>
            </a:r>
          </a:p>
          <a:p>
            <a:r>
              <a:rPr lang="ru-RU" sz="2200" dirty="0" smtClean="0"/>
              <a:t>            Некрасов</a:t>
            </a:r>
            <a:endParaRPr lang="ru-RU" sz="2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6088559"/>
            <a:ext cx="21502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/>
              <a:t>Иван Сергеевич </a:t>
            </a:r>
          </a:p>
          <a:p>
            <a:r>
              <a:rPr lang="ru-RU" sz="2200" dirty="0" smtClean="0"/>
              <a:t>Тургенев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1076</Words>
  <Application>Microsoft Office PowerPoint</Application>
  <PresentationFormat>Экран (4:3)</PresentationFormat>
  <Paragraphs>51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Фет Афанасий Афанасьевич</vt:lpstr>
      <vt:lpstr>Біографія</vt:lpstr>
      <vt:lpstr>Слайд 3</vt:lpstr>
      <vt:lpstr>Слайд 4</vt:lpstr>
      <vt:lpstr>Слайд 5</vt:lpstr>
      <vt:lpstr>Слайд 6</vt:lpstr>
      <vt:lpstr>Слайд 7</vt:lpstr>
      <vt:lpstr>«Я пришел к тебе с приветом…»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44</cp:revision>
  <dcterms:created xsi:type="dcterms:W3CDTF">2013-05-10T15:14:16Z</dcterms:created>
  <dcterms:modified xsi:type="dcterms:W3CDTF">2013-05-12T19:00:21Z</dcterms:modified>
</cp:coreProperties>
</file>