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3449-A1E1-4A8E-8577-D0B1C677B13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AC66C-127D-4027-BC7B-EBFB90BBA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3449-A1E1-4A8E-8577-D0B1C677B13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AC66C-127D-4027-BC7B-EBFB90BBA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3449-A1E1-4A8E-8577-D0B1C677B13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AC66C-127D-4027-BC7B-EBFB90BBA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3449-A1E1-4A8E-8577-D0B1C677B13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AC66C-127D-4027-BC7B-EBFB90BBA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3449-A1E1-4A8E-8577-D0B1C677B13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AC66C-127D-4027-BC7B-EBFB90BBA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3449-A1E1-4A8E-8577-D0B1C677B13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AC66C-127D-4027-BC7B-EBFB90BBA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3449-A1E1-4A8E-8577-D0B1C677B13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AC66C-127D-4027-BC7B-EBFB90BBA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3449-A1E1-4A8E-8577-D0B1C677B13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AC66C-127D-4027-BC7B-EBFB90BBA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3449-A1E1-4A8E-8577-D0B1C677B13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AC66C-127D-4027-BC7B-EBFB90BBA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3449-A1E1-4A8E-8577-D0B1C677B13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AC66C-127D-4027-BC7B-EBFB90BBA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3449-A1E1-4A8E-8577-D0B1C677B13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AC66C-127D-4027-BC7B-EBFB90BBA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63449-A1E1-4A8E-8577-D0B1C677B13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AC66C-127D-4027-BC7B-EBFB90BBA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lus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prstTxWarp prst="textPlain">
              <a:avLst/>
            </a:prstTxWarp>
          </a:bodyPr>
          <a:lstStyle/>
          <a:p>
            <a:r>
              <a:rPr lang="ru-RU" b="1" dirty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Лев Толстой</a:t>
            </a:r>
            <a:r>
              <a:rPr lang="ru-RU" b="1" i="1" dirty="0"/>
              <a:t/>
            </a:r>
            <a:br>
              <a:rPr lang="ru-RU" b="1" i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</a:t>
            </a:r>
            <a:r>
              <a:rPr lang="uk-UA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ідготувала</a:t>
            </a:r>
            <a:endParaRPr lang="uk-UA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  <a:p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учениця 10 –А класу</a:t>
            </a:r>
          </a:p>
          <a:p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Джура Аліна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spd="slow" advTm="5476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Анна </a:t>
            </a:r>
            <a:r>
              <a:rPr lang="ru-RU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Кареніна</a:t>
            </a:r>
            <a:endParaRPr lang="ru-RU" dirty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sz="1800" dirty="0" smtClean="0"/>
              <a:t> 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       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другий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 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роман Льва Толстого,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завершений 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1877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 року (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опубліковано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в 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1876—1877 роках).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      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Основний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конфлікт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роману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розвивається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на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прикладі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кількох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сімейних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пар: Анна −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Каренін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Доллі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−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Облонський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Кіті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−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Левін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. У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всіх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випадках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автор так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і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не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знаходить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відповіді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на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хвилюючі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його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питання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: як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живе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людина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в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сім'ї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і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суспільстві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чи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можна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обмежитися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тільки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рамками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сім'ї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? У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чому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секрет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людського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щастя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?</a:t>
            </a: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1026" name="Picture 2" descr="AnnaKareninaTit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412776"/>
            <a:ext cx="3096344" cy="47188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 advTm="27862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D:\презентации\лев толстой\0_62c91_cad23f8e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2088232" cy="32425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555" name="Picture 3" descr="D:\презентации\лев толстой\37889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188640"/>
            <a:ext cx="1905000" cy="3028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556" name="Picture 4" descr="D:\презентации\лев толстой\1312900906_1d098d0b720d0b7d0b0d0bfd0b8d181d0bed0ba20d0bad0bdd1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188640"/>
            <a:ext cx="1872208" cy="31248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558" name="Picture 6" descr="D:\презентации\лев толстой\cover (1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3501008"/>
            <a:ext cx="2016224" cy="31627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559" name="Picture 7" descr="D:\презентации\лев толстой\L.Tolstoy - Kazaki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1880" y="3429000"/>
            <a:ext cx="1905000" cy="3095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560" name="Picture 8" descr="D:\презентации\лев толстой\9108_big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28184" y="3501008"/>
            <a:ext cx="2305050" cy="3143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 advTm="5054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1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1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427984" y="836712"/>
            <a:ext cx="4464496" cy="5040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Лев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Миколайович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Толстой -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російський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письменник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и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громадський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діяч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автор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Романів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«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Війна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і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мир», «Анна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Кареніна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», «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Воскресіння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» та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інших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творів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.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18434" name="Picture 2" descr="Файл:L.N.Tolstoy Prokudin-Gorsk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48680"/>
            <a:ext cx="3761986" cy="53285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 advTm="8736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91264" cy="1301006"/>
          </a:xfrm>
        </p:spPr>
        <p:txBody>
          <a:bodyPr>
            <a:prstTxWarp prst="textPlain">
              <a:avLst/>
            </a:prstTxWarp>
            <a:normAutofit fontScale="90000"/>
          </a:bodyPr>
          <a:lstStyle/>
          <a:p>
            <a:r>
              <a:rPr lang="ru-RU" dirty="0" err="1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Дитинство</a:t>
            </a:r>
            <a:r>
              <a:rPr lang="ru-RU" dirty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</a:rPr>
              <a:t/>
            </a:r>
            <a:br>
              <a:rPr lang="ru-RU" dirty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</a:rPr>
            </a:br>
            <a:endParaRPr lang="ru-RU" dirty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    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Народився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28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серпня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(9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вересня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) 1828 р. в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садібі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Ясна Поляна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Тульської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губернії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в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одній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найзнатнішіх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російських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дворянських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родин. За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материнською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лінією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Лев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Миколайович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належав до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давнього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роду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князів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Волконських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.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 advTm="16240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0" y="4941168"/>
            <a:ext cx="4104456" cy="566936"/>
          </a:xfrm>
        </p:spPr>
        <p:txBody>
          <a:bodyPr>
            <a:noAutofit/>
          </a:bodyPr>
          <a:lstStyle/>
          <a:p>
            <a:r>
              <a:rPr lang="uk-UA" sz="2800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Маєток в Ясній Поляні</a:t>
            </a:r>
            <a:endParaRPr lang="ru-RU" sz="2800" dirty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692696"/>
            <a:ext cx="4038600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Перші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роки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життя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Толстого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пройшли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в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маєтку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батьків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Ясна Поляна недалеко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від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міста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Тули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.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Дуже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рано, в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півторарічному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віці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він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втратив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матір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Марію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Миколаївну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жінку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емоційну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і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рішучу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. Толстой знав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багато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сімейних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розповідей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про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матір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. Образ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її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був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овіяний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для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нього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найсвітлішими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відчуттями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. 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6" name="Содержимое 5" descr="55678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4008" y="1628800"/>
            <a:ext cx="4038600" cy="29608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 advTm="20561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Для Толстого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батько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був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втіленням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краси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сили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пристрасної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азартної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любові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до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радощів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життя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.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Від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нього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він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успадкував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захоплення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псовим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полюванням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красу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і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азарт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якої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багато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років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опісля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Толстой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виразив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на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сторінках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роману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«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Війна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і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мир» в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описі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цькування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вовка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гончаками старого графа Ростова.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 advTm="20437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059832" y="332656"/>
            <a:ext cx="5410944" cy="1143000"/>
          </a:xfrm>
        </p:spPr>
        <p:txBody>
          <a:bodyPr/>
          <a:lstStyle/>
          <a:p>
            <a:r>
              <a:rPr lang="uk-UA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Фотографії</a:t>
            </a:r>
            <a:endParaRPr lang="ru-RU" dirty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  <p:pic>
        <p:nvPicPr>
          <p:cNvPr id="4" name="Picture 4" descr="184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32656"/>
            <a:ext cx="2794000" cy="3816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6" descr="185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1268760"/>
            <a:ext cx="2304256" cy="31330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8" descr="1876"/>
          <p:cNvPicPr>
            <a:picLocks noChangeAspect="1" noChangeArrowheads="1"/>
          </p:cNvPicPr>
          <p:nvPr/>
        </p:nvPicPr>
        <p:blipFill>
          <a:blip r:embed="rId4" cstate="print"/>
          <a:srcRect r="-939" b="10723"/>
          <a:stretch>
            <a:fillRect/>
          </a:stretch>
        </p:blipFill>
        <p:spPr bwMode="auto">
          <a:xfrm>
            <a:off x="4139952" y="1772816"/>
            <a:ext cx="2592685" cy="35998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10" descr="188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8" y="2636912"/>
            <a:ext cx="2440592" cy="33849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Заголовок 5"/>
          <p:cNvSpPr txBox="1">
            <a:spLocks/>
          </p:cNvSpPr>
          <p:nvPr/>
        </p:nvSpPr>
        <p:spPr>
          <a:xfrm>
            <a:off x="611560" y="3933056"/>
            <a:ext cx="1080120" cy="9269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1849р.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Заголовок 5"/>
          <p:cNvSpPr txBox="1">
            <a:spLocks/>
          </p:cNvSpPr>
          <p:nvPr/>
        </p:nvSpPr>
        <p:spPr>
          <a:xfrm>
            <a:off x="2771800" y="4221088"/>
            <a:ext cx="1080120" cy="9269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1856р.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Заголовок 5"/>
          <p:cNvSpPr txBox="1">
            <a:spLocks/>
          </p:cNvSpPr>
          <p:nvPr/>
        </p:nvSpPr>
        <p:spPr>
          <a:xfrm>
            <a:off x="4788024" y="5085184"/>
            <a:ext cx="1080120" cy="9269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1876р.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Заголовок 5"/>
          <p:cNvSpPr txBox="1">
            <a:spLocks/>
          </p:cNvSpPr>
          <p:nvPr/>
        </p:nvSpPr>
        <p:spPr>
          <a:xfrm>
            <a:off x="6804248" y="5931024"/>
            <a:ext cx="1080120" cy="9269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1885р.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 advTm="8507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6573416" cy="954360"/>
          </a:xfrm>
        </p:spPr>
        <p:txBody>
          <a:bodyPr>
            <a:prstTxWarp prst="textPlain">
              <a:avLst/>
            </a:prstTxWarp>
          </a:bodyPr>
          <a:lstStyle/>
          <a:p>
            <a:r>
              <a:rPr lang="uk-UA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Портрети</a:t>
            </a:r>
            <a:endParaRPr lang="ru-RU" dirty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  <p:pic>
        <p:nvPicPr>
          <p:cNvPr id="4" name="Picture 7" descr="крамской 187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96752"/>
            <a:ext cx="3216275" cy="43195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9" descr="репи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1196752"/>
            <a:ext cx="3062287" cy="4321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23528" y="5733256"/>
            <a:ext cx="349188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uk-UA" sz="4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Художник</a:t>
            </a:r>
            <a:r>
              <a:rPr lang="uk-UA" sz="4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: </a:t>
            </a:r>
            <a:r>
              <a:rPr lang="uk-UA" sz="4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Крамський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796136" y="5805264"/>
            <a:ext cx="2915816" cy="4229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Художник:</a:t>
            </a:r>
            <a:r>
              <a:rPr kumimoji="0" lang="uk-UA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uk-UA" sz="4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Репін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 advTm="6007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Роман </a:t>
            </a:r>
            <a:r>
              <a:rPr lang="uk-UA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“Війна</a:t>
            </a:r>
            <a:r>
              <a:rPr lang="uk-UA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і </a:t>
            </a:r>
            <a:r>
              <a:rPr lang="uk-UA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мир”</a:t>
            </a:r>
            <a:endParaRPr lang="ru-RU" dirty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   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«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Війна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і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мир» мало схожий на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класичний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роман. У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нім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немає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традиційного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любовного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трикутника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любовного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або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соціального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конфлікту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як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основи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сюжету.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Традиційно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ключовими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елементами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роману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 — 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кульмініцією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 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або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розв'язкою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 — в той час, як правило,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були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 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дуель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одруження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або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смерть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персонажів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.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5" name="Содержимое 4" descr="100086412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20072" y="1484784"/>
            <a:ext cx="2736304" cy="41044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 advTm="16489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860032" y="5589240"/>
            <a:ext cx="4042792" cy="580926"/>
          </a:xfrm>
        </p:spPr>
        <p:txBody>
          <a:bodyPr>
            <a:noAutofit/>
          </a:bodyPr>
          <a:lstStyle/>
          <a:p>
            <a:r>
              <a:rPr lang="uk-UA" sz="1800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Дев</a:t>
            </a:r>
            <a:r>
              <a:rPr lang="en-US" sz="1800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’</a:t>
            </a:r>
            <a:r>
              <a:rPr lang="uk-UA" sz="1800" dirty="0" err="1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ята</a:t>
            </a:r>
            <a:r>
              <a:rPr lang="uk-UA" sz="1800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чернетка роману</a:t>
            </a:r>
            <a:endParaRPr lang="ru-RU" sz="1800" dirty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323528" y="1124744"/>
            <a:ext cx="4038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  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Цей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дивний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незвичайний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роман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має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відкритий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фінал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 —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майбутнє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сім'ї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П'єра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і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Наташі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невідоме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і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лише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смутно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вгадується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. Не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зовнішні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зміни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в долях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героїв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а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їхна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духовна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еволюція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їхні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етичні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пошуки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складають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справжній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зміст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«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Війни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і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миру».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7" name="Содержимое 6" descr="487px-Tolstoy_-_War_and_Peace_-_ninth_draft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88024" y="764704"/>
            <a:ext cx="3679706" cy="45259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 advTm="16131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256</Words>
  <Application>Microsoft Office PowerPoint</Application>
  <PresentationFormat>Экран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Лев Толстой </vt:lpstr>
      <vt:lpstr>Слайд 2</vt:lpstr>
      <vt:lpstr>Дитинство </vt:lpstr>
      <vt:lpstr>Маєток в Ясній Поляні</vt:lpstr>
      <vt:lpstr>Слайд 5</vt:lpstr>
      <vt:lpstr>Фотографії</vt:lpstr>
      <vt:lpstr>Портрети</vt:lpstr>
      <vt:lpstr>Роман “Війна і мир”</vt:lpstr>
      <vt:lpstr>Дев’ята чернетка роману</vt:lpstr>
      <vt:lpstr>Анна Кареніна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Лев Толстой</dc:title>
  <dc:creator>my</dc:creator>
  <cp:lastModifiedBy>my</cp:lastModifiedBy>
  <cp:revision>10</cp:revision>
  <dcterms:created xsi:type="dcterms:W3CDTF">2012-12-15T13:39:39Z</dcterms:created>
  <dcterms:modified xsi:type="dcterms:W3CDTF">2012-12-16T21:39:10Z</dcterms:modified>
</cp:coreProperties>
</file>