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9" r:id="rId6"/>
    <p:sldId id="258" r:id="rId7"/>
    <p:sldId id="262" r:id="rId8"/>
    <p:sldId id="271" r:id="rId9"/>
    <p:sldId id="261" r:id="rId10"/>
    <p:sldId id="260" r:id="rId11"/>
    <p:sldId id="269" r:id="rId12"/>
    <p:sldId id="264" r:id="rId13"/>
    <p:sldId id="265" r:id="rId14"/>
    <p:sldId id="272" r:id="rId15"/>
    <p:sldId id="26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5B6D3-A871-4D1A-8432-F9F8C1AEDCC3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F0E5-755A-4011-89DB-E5DEA37E1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A9B78-DD6F-4143-B17E-C29CE7ABC84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85907-69D4-4DD3-8AA6-57296BCA5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26CED-6B1F-4B0C-8D1A-9A0F16D0A716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5A155-A996-4253-AA4D-75E7D9A51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158E2-3DAF-4ED8-B13E-153E9028798E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2854-3C41-4830-BD63-309A6FCDC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0FFFE-BAA1-48D8-876F-A4D51D45AE5D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45117-FF88-4061-AFB2-266C1365D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436EE-7C0C-4AFE-B490-C3261AFCBF79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B5241-212E-462D-9235-8CE90ABB8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1EF2E-1236-4084-9A93-EEDE1ABAEF8A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0B4FB-FAB8-4834-98D4-AEC677363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7E378-D9B7-44DB-9DCE-B00C15B9D926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AB285-4111-46B5-B745-D4D0826E7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F543-A40A-4EC8-92CB-C5F010F0B16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AD5D4-EEE3-4F1C-A7B9-B05A7B103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4F87A-7558-4B13-A398-78DA0E7FD806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B9AFB-902C-4FCF-8873-245A0FFC0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94B13-C5B5-494F-B470-B2C146826CB1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7979A-B862-4E9E-B5B7-B2EED3DCC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AA40DB-9882-4B46-A9DF-A55ACE980F0D}" type="datetimeFigureOut">
              <a:rPr lang="ru-RU"/>
              <a:pPr>
                <a:defRPr/>
              </a:pPr>
              <a:t>28.03.2012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D5852F-CC45-496B-B9CC-27FA237B5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75"/>
            <a:ext cx="3314700" cy="2314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dirty="0" smtClean="0">
                <a:latin typeface="Book Antiqua" pitchFamily="18" charset="0"/>
              </a:rPr>
              <a:t>Генріх </a:t>
            </a:r>
            <a:r>
              <a:rPr lang="uk-UA" sz="8000" dirty="0" err="1" smtClean="0">
                <a:latin typeface="Book Antiqua" pitchFamily="18" charset="0"/>
              </a:rPr>
              <a:t>Белль</a:t>
            </a:r>
            <a:r>
              <a:rPr lang="uk-UA" dirty="0" smtClean="0">
                <a:latin typeface="Book Antiqua" pitchFamily="18" charset="0"/>
              </a:rPr>
              <a:t/>
            </a:r>
            <a:br>
              <a:rPr lang="uk-UA" dirty="0" smtClean="0">
                <a:latin typeface="Book Antiqua" pitchFamily="18" charset="0"/>
              </a:rPr>
            </a:br>
            <a:r>
              <a:rPr lang="uk-UA" dirty="0" smtClean="0">
                <a:latin typeface="Book Antiqua" pitchFamily="18" charset="0"/>
              </a:rPr>
              <a:t>(1917-1985)</a:t>
            </a:r>
            <a:endParaRPr lang="ru-RU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38" y="4214813"/>
            <a:ext cx="6400800" cy="2466975"/>
          </a:xfrm>
        </p:spPr>
        <p:txBody>
          <a:bodyPr/>
          <a:lstStyle/>
          <a:p>
            <a:r>
              <a:rPr lang="uk-UA" sz="3600" b="1" smtClean="0">
                <a:solidFill>
                  <a:schemeClr val="tx1"/>
                </a:solidFill>
                <a:latin typeface="Book Antiqua" pitchFamily="18" charset="0"/>
              </a:rPr>
              <a:t>Ми, письменники, народжені для того, щоб втручатися…</a:t>
            </a:r>
          </a:p>
          <a:p>
            <a:r>
              <a:rPr lang="uk-UA" sz="3600" b="1" i="1" smtClean="0">
                <a:solidFill>
                  <a:schemeClr val="tx1"/>
                </a:solidFill>
                <a:latin typeface="Book Antiqua" pitchFamily="18" charset="0"/>
              </a:rPr>
              <a:t>Г.Белль</a:t>
            </a:r>
            <a:endParaRPr lang="ru-RU" sz="3600" b="1" i="1" smtClean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3315" name="Picture 2" descr="E:\Documents\мои работы\1234353121423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142875"/>
            <a:ext cx="48260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3"/>
          <p:cNvSpPr>
            <a:spLocks noGrp="1"/>
          </p:cNvSpPr>
          <p:nvPr>
            <p:ph type="ctrTitle"/>
          </p:nvPr>
        </p:nvSpPr>
        <p:spPr>
          <a:xfrm>
            <a:off x="5000625" y="214313"/>
            <a:ext cx="4143375" cy="928687"/>
          </a:xfrm>
        </p:spPr>
        <p:txBody>
          <a:bodyPr/>
          <a:lstStyle/>
          <a:p>
            <a:r>
              <a:rPr lang="uk-UA" sz="4000" smtClean="0">
                <a:latin typeface="Arial Black" pitchFamily="34" charset="0"/>
              </a:rPr>
              <a:t>Спарта</a:t>
            </a:r>
            <a:endParaRPr lang="ru-RU" sz="4000" smtClean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1" name="Picture 2" descr="E:\Documents\мои работы\DSC00434.jpg"/>
          <p:cNvPicPr>
            <a:picLocks noChangeAspect="1" noChangeArrowheads="1"/>
          </p:cNvPicPr>
          <p:nvPr/>
        </p:nvPicPr>
        <p:blipFill>
          <a:blip r:embed="rId2">
            <a:lum bright="8000" contrast="2000"/>
          </a:blip>
          <a:srcRect l="21568"/>
          <a:stretch>
            <a:fillRect/>
          </a:stretch>
        </p:blipFill>
        <p:spPr bwMode="auto">
          <a:xfrm>
            <a:off x="214313" y="214313"/>
            <a:ext cx="4581525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E:\Documents\мои работы\DSC00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285875"/>
            <a:ext cx="4060825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E:\Documents\мои работы\DSC004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86125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7950" y="5013325"/>
            <a:ext cx="6535738" cy="171450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Уявіть німецьку гімназію, де коридори прикрашені портретами полководців.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- Які почуття та думки могли виникати в учнів?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6" name="Picture 2" descr="E:\Documents\мои работы\Pompei.jpg"/>
          <p:cNvPicPr>
            <a:picLocks noChangeAspect="1" noChangeArrowheads="1"/>
          </p:cNvPicPr>
          <p:nvPr/>
        </p:nvPicPr>
        <p:blipFill>
          <a:blip r:embed="rId2"/>
          <a:srcRect l="13925" r="11935"/>
          <a:stretch>
            <a:fillRect/>
          </a:stretch>
        </p:blipFill>
        <p:spPr bwMode="auto">
          <a:xfrm>
            <a:off x="4357688" y="285750"/>
            <a:ext cx="210978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E:\Documents\мои работы\1252988633_s320x24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25" y="2714625"/>
            <a:ext cx="1733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Documents\мои работы\1225648646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357438"/>
            <a:ext cx="1766888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E:\Documents\мои работы\1254137634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85750"/>
            <a:ext cx="1908175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E:\Documents\мои работы\Julius_Caesa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63" y="285750"/>
            <a:ext cx="2159000" cy="614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E:\Documents\мои работы\43924487_Tamerla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42875"/>
            <a:ext cx="18288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E:\Documents\мои работы\napoleon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" y="2714625"/>
            <a:ext cx="19050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625" y="4786313"/>
            <a:ext cx="4857750" cy="1781175"/>
          </a:xfrm>
        </p:spPr>
        <p:txBody>
          <a:bodyPr/>
          <a:lstStyle/>
          <a:p>
            <a:r>
              <a:rPr lang="uk-UA" sz="2400" smtClean="0">
                <a:solidFill>
                  <a:schemeClr val="tx1"/>
                </a:solidFill>
                <a:latin typeface="Arial Black" pitchFamily="34" charset="0"/>
              </a:rPr>
              <a:t>Серед картин на стінах – зображення Медеї, що вбиває своїх дітей</a:t>
            </a:r>
            <a:endParaRPr lang="ru-RU" sz="2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4579" name="Picture 2" descr="E:\Documents\мои работы\MEDEE_~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58039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E:\Documents\мои работы\3739c85c3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143125"/>
            <a:ext cx="321468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E:\Documents\мои работы\0456b8793e00.jpg"/>
          <p:cNvPicPr>
            <a:picLocks noChangeAspect="1" noChangeArrowheads="1"/>
          </p:cNvPicPr>
          <p:nvPr/>
        </p:nvPicPr>
        <p:blipFill>
          <a:blip r:embed="rId2">
            <a:lum bright="10000" contrast="8000"/>
          </a:blip>
          <a:srcRect/>
          <a:stretch>
            <a:fillRect/>
          </a:stretch>
        </p:blipFill>
        <p:spPr bwMode="auto">
          <a:xfrm>
            <a:off x="4643438" y="152400"/>
            <a:ext cx="428625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3"/>
          <p:cNvSpPr>
            <a:spLocks noGrp="1"/>
          </p:cNvSpPr>
          <p:nvPr>
            <p:ph type="ctrTitle"/>
          </p:nvPr>
        </p:nvSpPr>
        <p:spPr>
          <a:xfrm>
            <a:off x="5000625" y="214313"/>
            <a:ext cx="3457575" cy="857250"/>
          </a:xfrm>
        </p:spPr>
        <p:txBody>
          <a:bodyPr/>
          <a:lstStyle/>
          <a:p>
            <a:r>
              <a:rPr lang="uk-UA" sz="2400" smtClean="0">
                <a:solidFill>
                  <a:schemeClr val="bg1"/>
                </a:solidFill>
                <a:latin typeface="Arial Black" pitchFamily="34" charset="0"/>
              </a:rPr>
              <a:t>“Медея” Ежена Делакруа</a:t>
            </a:r>
            <a:endParaRPr lang="ru-RU" sz="240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85750" y="500063"/>
            <a:ext cx="4214813" cy="6215062"/>
          </a:xfrm>
        </p:spPr>
        <p:txBody>
          <a:bodyPr/>
          <a:lstStyle/>
          <a:p>
            <a:pPr>
              <a:buFontTx/>
              <a:buChar char="-"/>
            </a:pPr>
            <a:r>
              <a:rPr lang="uk-UA" smtClean="0">
                <a:solidFill>
                  <a:schemeClr val="tx1"/>
                </a:solidFill>
                <a:latin typeface="Arial Black" pitchFamily="34" charset="0"/>
              </a:rPr>
              <a:t>Як ви вважаєте, які риси виховували у молоді такі картини?</a:t>
            </a:r>
          </a:p>
          <a:p>
            <a:pPr>
              <a:buFontTx/>
              <a:buChar char="-"/>
            </a:pPr>
            <a:endParaRPr lang="uk-UA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r>
              <a:rPr lang="uk-UA" smtClean="0">
                <a:solidFill>
                  <a:schemeClr val="tx1"/>
                </a:solidFill>
                <a:latin typeface="Arial Black" pitchFamily="34" charset="0"/>
              </a:rPr>
              <a:t> Яке символічне значення має зображення Медеї в оповіданні?</a:t>
            </a:r>
            <a:endParaRPr lang="ru-RU" smtClean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-396875" y="4076700"/>
            <a:ext cx="5689600" cy="2592388"/>
          </a:xfrm>
        </p:spPr>
        <p:txBody>
          <a:bodyPr/>
          <a:lstStyle/>
          <a:p>
            <a:r>
              <a:rPr lang="uk-UA" b="1" smtClean="0">
                <a:solidFill>
                  <a:schemeClr val="tx1"/>
                </a:solidFill>
                <a:latin typeface="Arial Black" pitchFamily="34" charset="0"/>
              </a:rPr>
              <a:t>- У чому, на вашу думку, полягає символіка образу хреста в оповіданні?</a:t>
            </a:r>
            <a:endParaRPr lang="ru-RU" b="1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b="13103"/>
          <a:stretch>
            <a:fillRect/>
          </a:stretch>
        </p:blipFill>
        <p:spPr bwMode="auto">
          <a:xfrm>
            <a:off x="250825" y="908050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908050"/>
            <a:ext cx="3817937" cy="566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3" descr="E:\Documents\мои работы\DSC005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786063"/>
            <a:ext cx="5175250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786063" y="3286125"/>
            <a:ext cx="6357937" cy="3286125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Подорожній, коли ти прийдеш у Спарту,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повідай там, що ми всі полягли тут,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бо так звелів нам закон.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err="1" smtClean="0">
                <a:solidFill>
                  <a:schemeClr val="tx1"/>
                </a:solidFill>
                <a:latin typeface="Arial Black" pitchFamily="34" charset="0"/>
              </a:rPr>
              <a:t>Симонід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uk-UA" sz="2800" dirty="0" err="1" smtClean="0">
                <a:solidFill>
                  <a:schemeClr val="tx1"/>
                </a:solidFill>
                <a:latin typeface="Arial Black" pitchFamily="34" charset="0"/>
              </a:rPr>
              <a:t>Кеоський</a:t>
            </a: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 Епітафія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7651" name="Picture 4" descr="E:\Documents\мои работы\pix04.jpg"/>
          <p:cNvPicPr>
            <a:picLocks noChangeAspect="1" noChangeArrowheads="1"/>
          </p:cNvPicPr>
          <p:nvPr/>
        </p:nvPicPr>
        <p:blipFill>
          <a:blip r:embed="rId3"/>
          <a:srcRect b="4893"/>
          <a:stretch>
            <a:fillRect/>
          </a:stretch>
        </p:blipFill>
        <p:spPr bwMode="auto">
          <a:xfrm>
            <a:off x="5000625" y="214313"/>
            <a:ext cx="394335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428604"/>
            <a:ext cx="4791696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Подорожній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коли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ти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прийдеш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у </a:t>
            </a:r>
            <a:r>
              <a:rPr lang="ru-RU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Спа</a:t>
            </a: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8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4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2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2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3"/>
          <p:cNvSpPr>
            <a:spLocks noGrp="1"/>
          </p:cNvSpPr>
          <p:nvPr>
            <p:ph type="ctrTitle"/>
          </p:nvPr>
        </p:nvSpPr>
        <p:spPr>
          <a:xfrm>
            <a:off x="0" y="714375"/>
            <a:ext cx="5940425" cy="1470025"/>
          </a:xfrm>
        </p:spPr>
        <p:txBody>
          <a:bodyPr/>
          <a:lstStyle/>
          <a:p>
            <a:r>
              <a:rPr lang="uk-UA" sz="2800" smtClean="0">
                <a:latin typeface="Arial Black" pitchFamily="34" charset="0"/>
              </a:rPr>
              <a:t>Місто Кельн – батьківщина Белля, культурний центр Німеччини – після взяття радянською армією</a:t>
            </a:r>
            <a:endParaRPr lang="ru-RU" sz="2800" smtClean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Picture 3" descr="E:\Documents\мои работы\0,,5463493_1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428875"/>
            <a:ext cx="74930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 descr="E:\Documents\мои работы\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214313"/>
            <a:ext cx="2857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857625" y="5572125"/>
            <a:ext cx="4857750" cy="110966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Генріх </a:t>
            </a: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Белль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у роки ІІ Світової війни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3" name="Picture 3" descr="E:\Documents\мои работы\Staroe-zdani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214313"/>
            <a:ext cx="5349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E:\Documents\мои работы\23bo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1857375"/>
            <a:ext cx="3571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429250" y="4857750"/>
            <a:ext cx="3357563" cy="17526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Виховання молоді у нацистській Німеччині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6387" name="Picture 2" descr="E:\Documents\мои работы\000069.jpg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4071938" y="142875"/>
            <a:ext cx="49101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E:\Documents\мои работы\gitu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429000"/>
            <a:ext cx="5000625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 descr="E:\Documents\мои работы\2533_240x180.jpg"/>
          <p:cNvPicPr>
            <a:picLocks noChangeAspect="1" noChangeArrowheads="1"/>
          </p:cNvPicPr>
          <p:nvPr/>
        </p:nvPicPr>
        <p:blipFill>
          <a:blip r:embed="rId4"/>
          <a:srcRect r="26772"/>
          <a:stretch>
            <a:fillRect/>
          </a:stretch>
        </p:blipFill>
        <p:spPr bwMode="auto">
          <a:xfrm>
            <a:off x="571500" y="214313"/>
            <a:ext cx="285908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1" name="Picture 2" descr="E:\Documents\мои работы\1265473047_ii_world_war_04.jpg"/>
          <p:cNvPicPr>
            <a:picLocks noChangeAspect="1" noChangeArrowheads="1"/>
          </p:cNvPicPr>
          <p:nvPr/>
        </p:nvPicPr>
        <p:blipFill>
          <a:blip r:embed="rId2"/>
          <a:srcRect l="9843"/>
          <a:stretch>
            <a:fillRect/>
          </a:stretch>
        </p:blipFill>
        <p:spPr bwMode="auto">
          <a:xfrm>
            <a:off x="4929188" y="142875"/>
            <a:ext cx="407511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2" descr="E:\Documents\мои работы\1265473109_ii_world_war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714750"/>
            <a:ext cx="44656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E:\Documents\мои работы\1265473146_ii_world_war_3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158750"/>
            <a:ext cx="4460875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E:\Documents\мои работы\1265473103_ii_world_war_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714750"/>
            <a:ext cx="4175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3"/>
          <p:cNvSpPr>
            <a:spLocks noGrp="1"/>
          </p:cNvSpPr>
          <p:nvPr>
            <p:ph type="ctrTitle"/>
          </p:nvPr>
        </p:nvSpPr>
        <p:spPr>
          <a:xfrm>
            <a:off x="428625" y="1000125"/>
            <a:ext cx="2814638" cy="1470025"/>
          </a:xfrm>
        </p:spPr>
        <p:txBody>
          <a:bodyPr/>
          <a:lstStyle/>
          <a:p>
            <a:r>
              <a:rPr lang="uk-UA" sz="3200" smtClean="0">
                <a:latin typeface="Arial Black" pitchFamily="34" charset="0"/>
              </a:rPr>
              <a:t>Німецькі солдати</a:t>
            </a:r>
            <a:endParaRPr lang="ru-RU" sz="3200" smtClean="0"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8435" name="Picture 3" descr="E:\Documents\мои работы\1260996101_german_soldiers_fave_fun_during_the_wwii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6613" y="0"/>
            <a:ext cx="449738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E:\Documents\мои работы\1260996054_german_soldiers_fave_fun_during_the_wwii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49613"/>
            <a:ext cx="5000625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E:\Documents\мои работы\0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244850"/>
            <a:ext cx="3662363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E:\Documents\мои работы\german-soldiers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769938"/>
            <a:ext cx="4500563" cy="608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9458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75" y="5500688"/>
            <a:ext cx="6400800" cy="1000125"/>
          </a:xfrm>
        </p:spPr>
        <p:txBody>
          <a:bodyPr/>
          <a:lstStyle/>
          <a:p>
            <a:r>
              <a:rPr lang="uk-UA" sz="2400" smtClean="0">
                <a:solidFill>
                  <a:schemeClr val="tx1"/>
                </a:solidFill>
                <a:latin typeface="Arial Black" pitchFamily="34" charset="0"/>
              </a:rPr>
              <a:t>Культ особистості Гітлера у Німеччині</a:t>
            </a:r>
            <a:endParaRPr lang="ru-RU" sz="240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0" name="Picture 2" descr="E:\Documents\мои работы\1260265773_00006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7620000" cy="511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E:\Documents\мои работы\1283251091_946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811530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882015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Оповідання </a:t>
            </a:r>
            <a:r>
              <a:rPr lang="uk-UA" b="1" dirty="0" err="1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“Подорожній</a:t>
            </a:r>
            <a:r>
              <a:rPr lang="uk-UA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, коли ти прийдеш у </a:t>
            </a:r>
            <a:r>
              <a:rPr lang="uk-UA" b="1" dirty="0" err="1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Спа</a:t>
            </a:r>
            <a:r>
              <a:rPr lang="uk-UA" b="1" dirty="0" smtClean="0">
                <a:solidFill>
                  <a:srgbClr val="C00000"/>
                </a:solidFill>
                <a:latin typeface="Adobe Fangsong Std R" pitchFamily="18" charset="-128"/>
                <a:ea typeface="Adobe Fangsong Std R" pitchFamily="18" charset="-128"/>
              </a:rPr>
              <a:t>…”</a:t>
            </a:r>
            <a:endParaRPr lang="ru-RU" b="1" dirty="0">
              <a:solidFill>
                <a:srgbClr val="C00000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300663"/>
            <a:ext cx="6011863" cy="17526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- Для чого, на вашу думку, </a:t>
            </a:r>
            <a:r>
              <a:rPr lang="uk-UA" b="1" dirty="0" err="1" smtClean="0">
                <a:solidFill>
                  <a:schemeClr val="tx1"/>
                </a:solidFill>
                <a:latin typeface="Arial Black" pitchFamily="34" charset="0"/>
              </a:rPr>
              <a:t>Белль</a:t>
            </a:r>
            <a:r>
              <a:rPr lang="uk-UA" b="1" dirty="0" smtClean="0">
                <a:solidFill>
                  <a:schemeClr val="tx1"/>
                </a:solidFill>
                <a:latin typeface="Arial Black" pitchFamily="34" charset="0"/>
              </a:rPr>
              <a:t> відправляє свого героя в його школу?</a:t>
            </a:r>
            <a:endParaRPr lang="ru-RU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565400"/>
            <a:ext cx="2592387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76475"/>
            <a:ext cx="403383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29375" y="4357688"/>
            <a:ext cx="2714625" cy="17526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- Чому в творі виникає образ Спарти?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1507" name="Picture 2" descr="E:\Documents\мои работы\spar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42875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E:\Documents\мои работы\1183095766392.jpg"/>
          <p:cNvPicPr>
            <a:picLocks noChangeAspect="1" noChangeArrowheads="1"/>
          </p:cNvPicPr>
          <p:nvPr/>
        </p:nvPicPr>
        <p:blipFill>
          <a:blip r:embed="rId3"/>
          <a:srcRect t="18330" r="7980" b="10912"/>
          <a:stretch>
            <a:fillRect/>
          </a:stretch>
        </p:blipFill>
        <p:spPr bwMode="auto">
          <a:xfrm>
            <a:off x="142875" y="3071813"/>
            <a:ext cx="6375400" cy="358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2" descr="E:\Documents\мои работы\image_010685573816016437516143892640642700.jpg"/>
          <p:cNvPicPr>
            <a:picLocks noChangeAspect="1" noChangeArrowheads="1"/>
          </p:cNvPicPr>
          <p:nvPr/>
        </p:nvPicPr>
        <p:blipFill>
          <a:blip r:embed="rId4">
            <a:lum bright="6000" contrast="4000"/>
          </a:blip>
          <a:srcRect/>
          <a:stretch>
            <a:fillRect/>
          </a:stretch>
        </p:blipFill>
        <p:spPr bwMode="auto">
          <a:xfrm>
            <a:off x="857250" y="2143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146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</vt:lpstr>
      <vt:lpstr>Book Antiqua</vt:lpstr>
      <vt:lpstr>Arial Black</vt:lpstr>
      <vt:lpstr>Adobe Fangsong Std R</vt:lpstr>
      <vt:lpstr>Тема Office</vt:lpstr>
      <vt:lpstr>Генріх Белль (1917-1985)</vt:lpstr>
      <vt:lpstr>Місто Кельн – батьківщина Белля, культурний центр Німеччини – після взяття радянською армією</vt:lpstr>
      <vt:lpstr>Слайд 3</vt:lpstr>
      <vt:lpstr>Слайд 4</vt:lpstr>
      <vt:lpstr>Слайд 5</vt:lpstr>
      <vt:lpstr>Німецькі солдати</vt:lpstr>
      <vt:lpstr>Слайд 7</vt:lpstr>
      <vt:lpstr>Оповідання “Подорожній, коли ти прийдеш у Спа…”</vt:lpstr>
      <vt:lpstr>Слайд 9</vt:lpstr>
      <vt:lpstr>Спарта</vt:lpstr>
      <vt:lpstr>Слайд 11</vt:lpstr>
      <vt:lpstr>Слайд 12</vt:lpstr>
      <vt:lpstr>“Медея” Ежена Делакруа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Генріх Белль (1917-1985)</dc:title>
  <dc:creator>Admin</dc:creator>
  <cp:lastModifiedBy>Makas</cp:lastModifiedBy>
  <cp:revision>13</cp:revision>
  <dcterms:created xsi:type="dcterms:W3CDTF">2011-04-03T12:20:03Z</dcterms:created>
  <dcterms:modified xsi:type="dcterms:W3CDTF">2012-03-28T08:24:12Z</dcterms:modified>
</cp:coreProperties>
</file>