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02" autoAdjust="0"/>
    <p:restoredTop sz="94660"/>
  </p:normalViewPr>
  <p:slideViewPr>
    <p:cSldViewPr>
      <p:cViewPr>
        <p:scale>
          <a:sx n="75" d="100"/>
          <a:sy n="75" d="100"/>
        </p:scale>
        <p:origin x="-124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3F3DB-A0BC-41FD-87B7-BDFEA6E1446F}" type="datetimeFigureOut">
              <a:rPr lang="ru-RU" smtClean="0"/>
              <a:pPr/>
              <a:t>15.01.2014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DC3DD-E6E8-4247-8591-81C266B23A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3F3DB-A0BC-41FD-87B7-BDFEA6E1446F}" type="datetimeFigureOut">
              <a:rPr lang="ru-RU" smtClean="0"/>
              <a:pPr/>
              <a:t>15.01.2014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DC3DD-E6E8-4247-8591-81C266B23A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3F3DB-A0BC-41FD-87B7-BDFEA6E1446F}" type="datetimeFigureOut">
              <a:rPr lang="ru-RU" smtClean="0"/>
              <a:pPr/>
              <a:t>15.01.2014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DC3DD-E6E8-4247-8591-81C266B23A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3F3DB-A0BC-41FD-87B7-BDFEA6E1446F}" type="datetimeFigureOut">
              <a:rPr lang="ru-RU" smtClean="0"/>
              <a:pPr/>
              <a:t>15.01.2014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DC3DD-E6E8-4247-8591-81C266B23A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3F3DB-A0BC-41FD-87B7-BDFEA6E1446F}" type="datetimeFigureOut">
              <a:rPr lang="ru-RU" smtClean="0"/>
              <a:pPr/>
              <a:t>15.01.2014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DC3DD-E6E8-4247-8591-81C266B23A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3F3DB-A0BC-41FD-87B7-BDFEA6E1446F}" type="datetimeFigureOut">
              <a:rPr lang="ru-RU" smtClean="0"/>
              <a:pPr/>
              <a:t>15.01.2014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DC3DD-E6E8-4247-8591-81C266B23A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3F3DB-A0BC-41FD-87B7-BDFEA6E1446F}" type="datetimeFigureOut">
              <a:rPr lang="ru-RU" smtClean="0"/>
              <a:pPr/>
              <a:t>15.01.2014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DC3DD-E6E8-4247-8591-81C266B23A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3F3DB-A0BC-41FD-87B7-BDFEA6E1446F}" type="datetimeFigureOut">
              <a:rPr lang="ru-RU" smtClean="0"/>
              <a:pPr/>
              <a:t>15.01.2014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DC3DD-E6E8-4247-8591-81C266B23A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3F3DB-A0BC-41FD-87B7-BDFEA6E1446F}" type="datetimeFigureOut">
              <a:rPr lang="ru-RU" smtClean="0"/>
              <a:pPr/>
              <a:t>15.01.2014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DC3DD-E6E8-4247-8591-81C266B23A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3F3DB-A0BC-41FD-87B7-BDFEA6E1446F}" type="datetimeFigureOut">
              <a:rPr lang="ru-RU" smtClean="0"/>
              <a:pPr/>
              <a:t>15.01.2014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DC3DD-E6E8-4247-8591-81C266B23A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3F3DB-A0BC-41FD-87B7-BDFEA6E1446F}" type="datetimeFigureOut">
              <a:rPr lang="ru-RU" smtClean="0"/>
              <a:pPr/>
              <a:t>15.01.2014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DC3DD-E6E8-4247-8591-81C266B23A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83F3DB-A0BC-41FD-87B7-BDFEA6E1446F}" type="datetimeFigureOut">
              <a:rPr lang="ru-RU" smtClean="0"/>
              <a:pPr/>
              <a:t>15.01.2014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CDC3DD-E6E8-4247-8591-81C266B23AA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3000" r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180528" y="260648"/>
            <a:ext cx="763284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Footlight MT Light" pitchFamily="18" charset="0"/>
              </a:rPr>
              <a:t> </a:t>
            </a:r>
            <a:r>
              <a:rPr lang="en-US" sz="6600" b="1" dirty="0" smtClean="0">
                <a:solidFill>
                  <a:srgbClr val="FFFF00"/>
                </a:solidFill>
                <a:latin typeface="Algerian" pitchFamily="82" charset="0"/>
              </a:rPr>
              <a:t>Tradition of Spain</a:t>
            </a:r>
            <a:endParaRPr lang="ru-RU" sz="66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419872" y="404664"/>
            <a:ext cx="215218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dirty="0" err="1" smtClean="0">
                <a:solidFill>
                  <a:srgbClr val="FFFF00"/>
                </a:solidFill>
                <a:latin typeface="Algerian" pitchFamily="82" charset="0"/>
                <a:cs typeface="Aharoni" pitchFamily="2" charset="-79"/>
              </a:rPr>
              <a:t>corrida</a:t>
            </a:r>
            <a:endParaRPr lang="ru-RU" sz="5400" dirty="0">
              <a:solidFill>
                <a:srgbClr val="FFFF00"/>
              </a:solidFill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87824" y="2348880"/>
            <a:ext cx="2884123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dirty="0">
                <a:solidFill>
                  <a:srgbClr val="FFFF00"/>
                </a:solidFill>
                <a:latin typeface="Algerian" pitchFamily="82" charset="0"/>
              </a:rPr>
              <a:t>La </a:t>
            </a:r>
            <a:r>
              <a:rPr lang="en-US" sz="5400" dirty="0" err="1">
                <a:solidFill>
                  <a:srgbClr val="FFFF00"/>
                </a:solidFill>
                <a:latin typeface="Algerian" pitchFamily="82" charset="0"/>
              </a:rPr>
              <a:t>Tomatina</a:t>
            </a:r>
            <a:endParaRPr lang="ru-RU" sz="5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79712" y="404664"/>
            <a:ext cx="522130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dirty="0" smtClean="0">
                <a:solidFill>
                  <a:srgbClr val="FFFF00"/>
                </a:solidFill>
                <a:latin typeface="Algerian" pitchFamily="82" charset="0"/>
              </a:rPr>
              <a:t>how to find a husband?</a:t>
            </a:r>
            <a:endParaRPr lang="ru-RU" sz="5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764704"/>
            <a:ext cx="2691763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0" dirty="0">
                <a:solidFill>
                  <a:srgbClr val="FFFF00"/>
                </a:solidFill>
                <a:latin typeface="Algerian" pitchFamily="82" charset="0"/>
              </a:rPr>
              <a:t>El </a:t>
            </a:r>
            <a:r>
              <a:rPr lang="en-US" sz="6000" dirty="0" err="1">
                <a:solidFill>
                  <a:srgbClr val="FFFF00"/>
                </a:solidFill>
                <a:latin typeface="Algerian" pitchFamily="82" charset="0"/>
              </a:rPr>
              <a:t>Colacho</a:t>
            </a:r>
            <a:endParaRPr lang="ru-RU" sz="60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15</Words>
  <Application>Microsoft Office PowerPoint</Application>
  <PresentationFormat>Экран (4:3)</PresentationFormat>
  <Paragraphs>5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Слайд 1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Коля</dc:creator>
  <cp:lastModifiedBy>Златусик</cp:lastModifiedBy>
  <cp:revision>4</cp:revision>
  <dcterms:created xsi:type="dcterms:W3CDTF">2014-01-15T19:49:13Z</dcterms:created>
  <dcterms:modified xsi:type="dcterms:W3CDTF">2014-01-15T20:23:52Z</dcterms:modified>
</cp:coreProperties>
</file>