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9F2D-6235-4C95-AD82-544409A0212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89709-6BEB-4AD0-ADCC-C1EBC589C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1285860"/>
            <a:ext cx="5072098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Творчество и философия Альбера Камю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7715304" cy="257176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В эссе “Бунтующий человек”, размышляя о своем времени как о времени торжества абсурда, Камю пишет: “Мы живем в эпоху мастерски выполненных преступных замыслов”. Предшествующая эпоха, по его мнению, отличается от нынешней тем, что “раньше злодеяние было одиноким, словно крик, а теперь оно столь же универсально, как наука. </a:t>
            </a:r>
            <a:endParaRPr lang="ru-RU" sz="2000" b="1" i="1" dirty="0"/>
          </a:p>
        </p:txBody>
      </p:sp>
      <p:pic>
        <p:nvPicPr>
          <p:cNvPr id="5" name="Рисунок 4" descr="cover_35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286124"/>
            <a:ext cx="1828800" cy="2862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571501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Между справедливостью и матерью я выбираю мать.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                             А.Камю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467600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Согласно Камю, бунт — это не противоестественное состояние, а вполне закономерное. По его мнению, “для того чтобы жить, человек должен бунтовать”</a:t>
            </a:r>
            <a:endParaRPr lang="ru-RU" sz="2000" b="1" i="1" dirty="0"/>
          </a:p>
        </p:txBody>
      </p:sp>
      <p:pic>
        <p:nvPicPr>
          <p:cNvPr id="4" name="Рисунок 3" descr="AlberamCa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571744"/>
            <a:ext cx="5929322" cy="351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531" y="500042"/>
            <a:ext cx="8876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+mj-lt"/>
              </a:rPr>
              <a:t>“Я бунтую, следовательно, мы существуем”, — пишет философ.</a:t>
            </a:r>
            <a:endParaRPr lang="ru-RU" sz="20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357158" y="1643050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А. Камю приходит к выводу о том, что “абсолютная власть закона не есть свобода, но не большей свободой является абсолютная </a:t>
            </a:r>
            <a:r>
              <a:rPr lang="ru-RU" sz="2000" b="1" i="1" dirty="0" err="1" smtClean="0"/>
              <a:t>неподвластность</a:t>
            </a:r>
            <a:r>
              <a:rPr lang="ru-RU" sz="2000" b="1" i="1" dirty="0" smtClean="0"/>
              <a:t> закону. Расширение возможностей не дает свободы, однако отсутствие возможностей есть рабство. Но и анархия тоже рабство. Свобода есть только в том мире, где четко определены как возможное, так и невозможное”. Однако “сегодняшний мир, по всей видимости, может быть только миром господ и рабов”. 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4786322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Вы никогда не будете счастливы, если будете продолжать искать, в чем заключается счастье. И вы никогда не будете жить, если ищете смысл жизни.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                                       А.Камю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00034" y="507207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Он считает буржуазную свободу выдумкой. По мнению Альбера Камю, “свобода — дело угнетенных, и ее традиционными защитниками всегда были выходцы из притесняемого народа”.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429357" y="214290"/>
            <a:ext cx="2714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Равенство враждебно свободе. В Греции были свободные люди, потому что были рабы.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               А.Камю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 descr="100Kamu_Cover_-_ko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6000792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285720" y="1571612"/>
            <a:ext cx="7496204" cy="1417638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*Метафизический бунт - это восстание человека против своего удела и против всего мироздания.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i="1" dirty="0" smtClean="0"/>
              <a:t>*</a:t>
            </a:r>
            <a:r>
              <a:rPr lang="ru-RU" sz="2200" i="1" dirty="0" err="1" smtClean="0"/>
              <a:t>Экзистенциали́зм</a:t>
            </a:r>
            <a:r>
              <a:rPr lang="ru-RU" sz="2200" i="1" dirty="0" smtClean="0"/>
              <a:t>- направление в западноевропейской философии и литературе середины 20 века, исследующее личный опыт, неповторимость человеческого существования, невыразимого на языке понятий, но интуитивно учитываемого каждым человеком при принятии важных решений </a:t>
            </a:r>
            <a:br>
              <a:rPr lang="ru-RU" sz="2200" i="1" dirty="0" smtClean="0"/>
            </a:br>
            <a:endParaRPr lang="ru-RU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bertKamy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000372"/>
            <a:ext cx="7467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714348" y="785794"/>
            <a:ext cx="7539062" cy="1571636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Альбер Камю - французский писатель и философ, приобретший прозвище «Совесть Запада»..Нобелевский лауреат(1957), боровшийся с надвигающимся на человечество абсурдом. А еще человек смертельно больного туберкулезом, отодвигавшего смерть благодаря творческой деятельности.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2cba67af3cf2044735fa2616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786058"/>
            <a:ext cx="5024453" cy="373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567642" cy="213204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Философия Камю является актуальной для каждого, ведь свои работы он посвятил именно жизни человека. Рассмотрел ее в тяжелые времена абсурда. Заявил, что человек не в силах изменить мир, но в силах попытаться сделать это через бунт. Философ писал, что понимание несовершенства мира не может сделать человека счастливым, но делает его свободным.</a:t>
            </a:r>
            <a:br>
              <a:rPr lang="ru-RU" sz="2000" b="1" i="1" dirty="0" smtClean="0"/>
            </a:b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43406" y="5357826"/>
            <a:ext cx="421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Путешествие как самая великая и серьезная наука помогает нам вновь обрести себя.</a:t>
            </a:r>
            <a:br>
              <a:rPr lang="ru-RU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                                 А.Камю</a:t>
            </a:r>
            <a:endParaRPr lang="ru-RU" dirty="0"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5" name="Рисунок 4" descr="AK-v70ENm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928934"/>
            <a:ext cx="364333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7610476" cy="2571736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Известно, что Альбер Камю от определения «философ» воздерживался и не любил, когда его называли экзистенциалистом. Он оставлял на бумаге свои сомнения и страхи, словно освобождал от них свою реальную жизнь. Но в действительности он продолжает оставаться смелым и  не скрывающим своих пристрастий публицистом, редактирует подпольную газету, вступает в ряды Сопротивления, в 1943-1944 годах пишет «Письма к немецкому другу», переосмысливая мировоззренческие  позиции прежних лет.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542926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Истинная щедрость по отношению к будущему — это всё посвятить настоящему.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                                  А.Камю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642910" y="4286256"/>
            <a:ext cx="7467629" cy="1857386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Отдаленные ассоциации с «Палатой номер 6» вызывает у критиков и знаменитая «Чума» Камю – роман, вышедший в свет в 1947 году. Близость грозящей людям эпидемии (смерти, казни) – все тот же часто звучащий в его произведениях мотив. И связан он, вероятнее всего, с подспудным ожиданием очередного приступа болезни.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7491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90583"/>
            <a:ext cx="2714644" cy="3492842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00108"/>
            <a:ext cx="169545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7467600" cy="257175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По его мнению, наука до сих пор не дает ответа на самый настоятельный вопрос — </a:t>
            </a:r>
            <a:r>
              <a:rPr lang="ru-RU" sz="2000" b="1" i="1" dirty="0" err="1" smtClean="0"/>
              <a:t>вопрос</a:t>
            </a:r>
            <a:r>
              <a:rPr lang="ru-RU" sz="2000" b="1" i="1" dirty="0" smtClean="0"/>
              <a:t> о цели существования и смысле всего сущего. Люди заброшены в этот мир, в эту историю. Они смертны, и жизнь предстает перед ними как абсурд в абсурдном мире. Что же делать человеку в таком мире? Камю предлагает в эссе “Миф о Сизифе” сконцентрироваться и с максимальной ясностью ума осознать выпавший удел и мужественно нести бремя жизни, не смиряясь с трудностями и бунтуя против них.</a:t>
            </a:r>
            <a:endParaRPr lang="ru-RU" sz="2000" b="1" i="1" dirty="0"/>
          </a:p>
        </p:txBody>
      </p:sp>
      <p:pic>
        <p:nvPicPr>
          <p:cNvPr id="5" name="Рисунок 4" descr="200px-Myth_camus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643314"/>
            <a:ext cx="1770066" cy="3053364"/>
          </a:xfrm>
          <a:prstGeom prst="rect">
            <a:avLst/>
          </a:prstGeom>
        </p:spPr>
      </p:pic>
      <p:pic>
        <p:nvPicPr>
          <p:cNvPr id="6" name="Рисунок 5" descr="Alber_Kamyu__Mif_o_Sizife._Pade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571876"/>
            <a:ext cx="19050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142844" y="1928802"/>
            <a:ext cx="6715172" cy="200026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Альбер Камю считал, что жить означает исследовать абсурд, бунтовать против него. “Я извлекаю из абсурда, — писал философ, — три следствия — мой бунт, мою свободу и мою страсть. Посредством одной только работы ума я обращаю в правило жизни то, что было приглашением к смерти, — и отвергаю самоубийство”.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785794"/>
            <a:ext cx="1567164" cy="5357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3087" y="6215082"/>
            <a:ext cx="21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Вырезка из газеты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i="1" u="sng" dirty="0" smtClean="0">
                <a:latin typeface="Book Antiqua" pitchFamily="18" charset="0"/>
              </a:rPr>
              <a:t>В абсурдном мире абсурдно и творчество. </a:t>
            </a:r>
            <a:endParaRPr lang="ru-RU" sz="2800" i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71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+mj-lt"/>
              </a:rPr>
              <a:t>Согласно Камю, “творчество — наиболее эффективная школа терпения и ясности. Оно является и потрясающим свидетельством единственного достоинства человека: упорного бунта против своего удела, настойчивости в бесплодных усилиях. Творчество требует каждодневных усилий, владения самим собой, точной оценки границ истины, требует меры и силы.</a:t>
            </a:r>
            <a:endParaRPr lang="ru-RU" sz="20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5214950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На любви ничего нельзя построить: она — бегство, боль, минуты восторга или стремительное падение.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                                          А.Камю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 descr="абс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1500174"/>
            <a:ext cx="17145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 rot="20761384">
            <a:off x="2471273" y="3250140"/>
            <a:ext cx="6284565" cy="13578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 Antiqua" pitchFamily="18" charset="0"/>
              </a:rPr>
              <a:t>Наша жизнь своей большей частью напоминает театр абсурда. Абсурдно всё. А то что не абсурдно - </a:t>
            </a:r>
            <a:r>
              <a:rPr lang="ru-RU" b="1" i="1" dirty="0" err="1" smtClean="0">
                <a:latin typeface="Book Antiqua" pitchFamily="18" charset="0"/>
              </a:rPr>
              <a:t>абсурдно</a:t>
            </a:r>
            <a:r>
              <a:rPr lang="ru-RU" b="1" i="1" dirty="0" smtClean="0">
                <a:latin typeface="Book Antiqua" pitchFamily="18" charset="0"/>
              </a:rPr>
              <a:t> вдвойне.</a:t>
            </a:r>
            <a:endParaRPr lang="ru-RU" b="1" i="1" dirty="0">
              <a:latin typeface="Book Antiqua" pitchFamily="18" charset="0"/>
            </a:endParaRPr>
          </a:p>
        </p:txBody>
      </p:sp>
      <p:pic>
        <p:nvPicPr>
          <p:cNvPr id="5" name="Рисунок 4" descr="surreal_sanity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2106196" cy="2428892"/>
          </a:xfrm>
          <a:prstGeom prst="rect">
            <a:avLst/>
          </a:prstGeom>
        </p:spPr>
      </p:pic>
      <p:pic>
        <p:nvPicPr>
          <p:cNvPr id="6" name="Рисунок 5" descr="абс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85728"/>
            <a:ext cx="2095502" cy="255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</TotalTime>
  <Words>610</Words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Слайд 1</vt:lpstr>
      <vt:lpstr>Альбер Камю - французский писатель и философ, приобретший прозвище «Совесть Запада»..Нобелевский лауреат(1957), боровшийся с надвигающимся на человечество абсурдом. А еще человек смертельно больного туберкулезом, отодвигавшего смерть благодаря творческой деятельности.  </vt:lpstr>
      <vt:lpstr>Философия Камю является актуальной для каждого, ведь свои работы он посвятил именно жизни человека. Рассмотрел ее в тяжелые времена абсурда. Заявил, что человек не в силах изменить мир, но в силах попытаться сделать это через бунт. Философ писал, что понимание несовершенства мира не может сделать человека счастливым, но делает его свободным. </vt:lpstr>
      <vt:lpstr>Известно, что Альбер Камю от определения «философ» воздерживался и не любил, когда его называли экзистенциалистом. Он оставлял на бумаге свои сомнения и страхи, словно освобождал от них свою реальную жизнь. Но в действительности он продолжает оставаться смелым и  не скрывающим своих пристрастий публицистом, редактирует подпольную газету, вступает в ряды Сопротивления, в 1943-1944 годах пишет «Письма к немецкому другу», переосмысливая мировоззренческие  позиции прежних лет.  </vt:lpstr>
      <vt:lpstr>Отдаленные ассоциации с «Палатой номер 6» вызывает у критиков и знаменитая «Чума» Камю – роман, вышедший в свет в 1947 году. Близость грозящей людям эпидемии (смерти, казни) – все тот же часто звучащий в его произведениях мотив. И связан он, вероятнее всего, с подспудным ожиданием очередного приступа болезни. </vt:lpstr>
      <vt:lpstr>По его мнению, наука до сих пор не дает ответа на самый настоятельный вопрос — вопрос о цели существования и смысле всего сущего. Люди заброшены в этот мир, в эту историю. Они смертны, и жизнь предстает перед ними как абсурд в абсурдном мире. Что же делать человеку в таком мире? Камю предлагает в эссе “Миф о Сизифе” сконцентрироваться и с максимальной ясностью ума осознать выпавший удел и мужественно нести бремя жизни, не смиряясь с трудностями и бунтуя против них.</vt:lpstr>
      <vt:lpstr>Альбер Камю считал, что жить означает исследовать абсурд, бунтовать против него. “Я извлекаю из абсурда, — писал философ, — три следствия — мой бунт, мою свободу и мою страсть. Посредством одной только работы ума я обращаю в правило жизни то, что было приглашением к смерти, — и отвергаю самоубийство”. </vt:lpstr>
      <vt:lpstr>В абсурдном мире абсурдно и творчество. </vt:lpstr>
      <vt:lpstr>Наша жизнь своей большей частью напоминает театр абсурда. Абсурдно всё. А то что не абсурдно - абсурдно вдвойне.</vt:lpstr>
      <vt:lpstr>В эссе “Бунтующий человек”, размышляя о своем времени как о времени торжества абсурда, Камю пишет: “Мы живем в эпоху мастерски выполненных преступных замыслов”. Предшествующая эпоха, по его мнению, отличается от нынешней тем, что “раньше злодеяние было одиноким, словно крик, а теперь оно столь же универсально, как наука. </vt:lpstr>
      <vt:lpstr>Согласно Камю, бунт — это не противоестественное состояние, а вполне закономерное. По его мнению, “для того чтобы жить, человек должен бунтовать”</vt:lpstr>
      <vt:lpstr>А. Камю приходит к выводу о том, что “абсолютная власть закона не есть свобода, но не большей свободой является абсолютная неподвластность закону. Расширение возможностей не дает свободы, однако отсутствие возможностей есть рабство. Но и анархия тоже рабство. Свобода есть только в том мире, где четко определены как возможное, так и невозможное”. Однако “сегодняшний мир, по всей видимости, может быть только миром господ и рабов”. </vt:lpstr>
      <vt:lpstr>Он считает буржуазную свободу выдумкой. По мнению Альбера Камю, “свобода — дело угнетенных, и ее традиционными защитниками всегда были выходцы из притесняемого народа”. </vt:lpstr>
      <vt:lpstr>*Метафизический бунт - это восстание человека против своего удела и против всего мироздания.     *Экзистенциали́зм- направление в западноевропейской философии и литературе середины 20 века, исследующее личный опыт, неповторимость человеческого существования, невыразимого на языке понятий, но интуитивно учитываемого каждым человеком при принятии важных решений  </vt:lpstr>
      <vt:lpstr>Слайд 15</vt:lpstr>
      <vt:lpstr>Слайд 16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Lera</dc:creator>
  <cp:lastModifiedBy>Lera</cp:lastModifiedBy>
  <cp:revision>8</cp:revision>
  <dcterms:created xsi:type="dcterms:W3CDTF">2014-02-19T18:38:24Z</dcterms:created>
  <dcterms:modified xsi:type="dcterms:W3CDTF">2014-02-19T19:56:37Z</dcterms:modified>
</cp:coreProperties>
</file>