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1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A445B-645D-4528-B3F6-2C3E57A7714F}" type="datetimeFigureOut">
              <a:rPr lang="uk-UA" smtClean="0"/>
              <a:t>14.03.2014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FDE3A-0F0C-4DD0-A724-94516BD2607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90752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A445B-645D-4528-B3F6-2C3E57A7714F}" type="datetimeFigureOut">
              <a:rPr lang="uk-UA" smtClean="0"/>
              <a:t>14.03.2014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FDE3A-0F0C-4DD0-A724-94516BD2607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39676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A445B-645D-4528-B3F6-2C3E57A7714F}" type="datetimeFigureOut">
              <a:rPr lang="uk-UA" smtClean="0"/>
              <a:t>14.03.2014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FDE3A-0F0C-4DD0-A724-94516BD2607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25568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A445B-645D-4528-B3F6-2C3E57A7714F}" type="datetimeFigureOut">
              <a:rPr lang="uk-UA" smtClean="0"/>
              <a:t>14.03.2014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FDE3A-0F0C-4DD0-A724-94516BD2607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875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A445B-645D-4528-B3F6-2C3E57A7714F}" type="datetimeFigureOut">
              <a:rPr lang="uk-UA" smtClean="0"/>
              <a:t>14.03.2014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FDE3A-0F0C-4DD0-A724-94516BD2607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16569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A445B-645D-4528-B3F6-2C3E57A7714F}" type="datetimeFigureOut">
              <a:rPr lang="uk-UA" smtClean="0"/>
              <a:t>14.03.2014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FDE3A-0F0C-4DD0-A724-94516BD2607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8717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A445B-645D-4528-B3F6-2C3E57A7714F}" type="datetimeFigureOut">
              <a:rPr lang="uk-UA" smtClean="0"/>
              <a:t>14.03.2014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FDE3A-0F0C-4DD0-A724-94516BD2607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81170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A445B-645D-4528-B3F6-2C3E57A7714F}" type="datetimeFigureOut">
              <a:rPr lang="uk-UA" smtClean="0"/>
              <a:t>14.03.2014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FDE3A-0F0C-4DD0-A724-94516BD2607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91030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A445B-645D-4528-B3F6-2C3E57A7714F}" type="datetimeFigureOut">
              <a:rPr lang="uk-UA" smtClean="0"/>
              <a:t>14.03.2014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FDE3A-0F0C-4DD0-A724-94516BD2607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43796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A445B-645D-4528-B3F6-2C3E57A7714F}" type="datetimeFigureOut">
              <a:rPr lang="uk-UA" smtClean="0"/>
              <a:t>14.03.2014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FDE3A-0F0C-4DD0-A724-94516BD2607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10817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A445B-645D-4528-B3F6-2C3E57A7714F}" type="datetimeFigureOut">
              <a:rPr lang="uk-UA" smtClean="0"/>
              <a:t>14.03.2014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FDE3A-0F0C-4DD0-A724-94516BD2607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70626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0000"/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DA445B-645D-4528-B3F6-2C3E57A7714F}" type="datetimeFigureOut">
              <a:rPr lang="uk-UA" smtClean="0"/>
              <a:t>14.03.2014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5FDE3A-0F0C-4DD0-A724-94516BD2607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08268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6600" b="1" dirty="0" err="1" smtClean="0"/>
              <a:t>Старий</a:t>
            </a:r>
            <a:r>
              <a:rPr lang="ru-RU" sz="6600" b="1" dirty="0" smtClean="0"/>
              <a:t> і море</a:t>
            </a:r>
            <a:endParaRPr lang="uk-UA" sz="6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3573016"/>
            <a:ext cx="6400800" cy="1752600"/>
          </a:xfrm>
        </p:spPr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Є. Хемінгуей</a:t>
            </a:r>
            <a:endParaRPr lang="uk-U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1443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Історія створення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dirty="0" smtClean="0"/>
              <a:t>Задум цього твору дозрівав у Хемінгуея протягом багатьох років. Ще в 1936 році в нарисі « На блакитній воді » для журналу « Есквайр » він описав подібний епізод , що трапився з кубинським рибалкою . Сама ж повість була опублікована у вересні 1952 року в журналі « </a:t>
            </a:r>
            <a:r>
              <a:rPr lang="uk-UA" dirty="0" err="1" smtClean="0"/>
              <a:t>Лайф</a:t>
            </a:r>
            <a:r>
              <a:rPr lang="uk-UA" dirty="0" smtClean="0"/>
              <a:t> ». Вже після опублікування повісті Хемінгуей в одному інтерв'ю </a:t>
            </a:r>
            <a:r>
              <a:rPr lang="uk-UA" dirty="0" err="1" smtClean="0"/>
              <a:t>привідкрив</a:t>
            </a:r>
            <a:r>
              <a:rPr lang="uk-UA" dirty="0" smtClean="0"/>
              <a:t> свій творчий задум. Він сказав , що книга «Старий і море » могла мати і більше тисячі сторінок , в цій книзі міг знайти своє місце кожен житель села , всі способи , якими вони заробляють собі на життя , як вони народжуються , навчаються , ростять дітей.</a:t>
            </a:r>
          </a:p>
        </p:txBody>
      </p:sp>
    </p:spTree>
    <p:extLst>
      <p:ext uri="{BB962C8B-B14F-4D97-AF65-F5344CB8AC3E}">
        <p14:creationId xmlns:p14="http://schemas.microsoft.com/office/powerpoint/2010/main" val="3933813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uk-UA" sz="3600" dirty="0" smtClean="0"/>
              <a:t>Хемінгуей казав:</a:t>
            </a:r>
            <a:endParaRPr lang="uk-UA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 fontScale="77500" lnSpcReduction="20000"/>
          </a:bodyPr>
          <a:lstStyle/>
          <a:p>
            <a:r>
              <a:rPr lang="uk-UA" dirty="0" smtClean="0"/>
              <a:t>«Це все відмінно зроблено іншими письменниками. У літературі ви обмежені тим , що задовільно зроблено раніше . Тому я повинен постаратися дізнатися щось ще. По-перше , я постарався опустити все не необхідне з тим , щоб передати свій досвід читачам так , щоб після читання це стало частиною їхнього досвіду та уявлялося дійсно трапилося. Цього дуже важко домогтися , і я дуже багато працював над цим. У всякому разі , кажучи коротко , на цей раз мені небувало пощастило, і я зміг передати досвід повністю , і при цьому такий досвід , який ніхто ніколи не передавав »</a:t>
            </a:r>
          </a:p>
          <a:p>
            <a:r>
              <a:rPr lang="uk-UA" dirty="0" smtClean="0"/>
              <a:t>У 1953 році Ернест Хемінгуей отримав </a:t>
            </a:r>
            <a:r>
              <a:rPr lang="uk-UA" dirty="0" err="1" smtClean="0"/>
              <a:t>Пулітцерівську</a:t>
            </a:r>
            <a:r>
              <a:rPr lang="uk-UA" dirty="0" smtClean="0"/>
              <a:t> премію за свій твір , в 1954 році - Нобелівську премію з літератури.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50146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1026" name="Picture 2" descr="C:\Users\Андрей\Downloads\269303_html_51c5b88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60648"/>
            <a:ext cx="8028384" cy="6422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1077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Сюжет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484784"/>
            <a:ext cx="8856984" cy="4525963"/>
          </a:xfrm>
        </p:spPr>
        <p:txBody>
          <a:bodyPr>
            <a:noAutofit/>
          </a:bodyPr>
          <a:lstStyle/>
          <a:p>
            <a:r>
              <a:rPr lang="ru-RU" sz="2100" dirty="0" smtClean="0"/>
              <a:t>84 дня </a:t>
            </a:r>
            <a:r>
              <a:rPr lang="ru-RU" sz="2100" dirty="0" err="1" smtClean="0"/>
              <a:t>старий</a:t>
            </a:r>
            <a:r>
              <a:rPr lang="ru-RU" sz="2100" dirty="0" smtClean="0"/>
              <a:t> </a:t>
            </a:r>
            <a:r>
              <a:rPr lang="ru-RU" sz="2100" dirty="0" err="1" smtClean="0"/>
              <a:t>кубинський</a:t>
            </a:r>
            <a:r>
              <a:rPr lang="ru-RU" sz="2100" dirty="0" smtClean="0"/>
              <a:t> </a:t>
            </a:r>
            <a:r>
              <a:rPr lang="ru-RU" sz="2100" dirty="0" err="1" smtClean="0"/>
              <a:t>рибалка</a:t>
            </a:r>
            <a:r>
              <a:rPr lang="ru-RU" sz="2100" dirty="0" smtClean="0"/>
              <a:t> Сантьяго </a:t>
            </a:r>
            <a:r>
              <a:rPr lang="ru-RU" sz="2100" dirty="0" err="1" smtClean="0"/>
              <a:t>виходить</a:t>
            </a:r>
            <a:r>
              <a:rPr lang="ru-RU" sz="2100" dirty="0" smtClean="0"/>
              <a:t> у море і не </a:t>
            </a:r>
            <a:r>
              <a:rPr lang="ru-RU" sz="2100" dirty="0" err="1" smtClean="0"/>
              <a:t>може</a:t>
            </a:r>
            <a:r>
              <a:rPr lang="ru-RU" sz="2100" dirty="0" smtClean="0"/>
              <a:t> </a:t>
            </a:r>
            <a:r>
              <a:rPr lang="ru-RU" sz="2100" dirty="0" err="1" smtClean="0"/>
              <a:t>нічого</a:t>
            </a:r>
            <a:r>
              <a:rPr lang="ru-RU" sz="2100" dirty="0" smtClean="0"/>
              <a:t> </a:t>
            </a:r>
            <a:r>
              <a:rPr lang="ru-RU" sz="2100" dirty="0" err="1" smtClean="0"/>
              <a:t>зловити</a:t>
            </a:r>
            <a:r>
              <a:rPr lang="ru-RU" sz="2100" dirty="0" smtClean="0"/>
              <a:t> . І </a:t>
            </a:r>
            <a:r>
              <a:rPr lang="ru-RU" sz="2100" dirty="0" err="1" smtClean="0"/>
              <a:t>тільки</a:t>
            </a:r>
            <a:r>
              <a:rPr lang="ru-RU" sz="2100" dirty="0" smtClean="0"/>
              <a:t> </a:t>
            </a:r>
            <a:r>
              <a:rPr lang="ru-RU" sz="2100" dirty="0" err="1" smtClean="0"/>
              <a:t>його</a:t>
            </a:r>
            <a:r>
              <a:rPr lang="ru-RU" sz="2100" dirty="0" smtClean="0"/>
              <a:t> маленький друг </a:t>
            </a:r>
            <a:r>
              <a:rPr lang="ru-RU" sz="2100" dirty="0" err="1" smtClean="0"/>
              <a:t>Манолін</a:t>
            </a:r>
            <a:r>
              <a:rPr lang="ru-RU" sz="2100" dirty="0" smtClean="0"/>
              <a:t> </a:t>
            </a:r>
            <a:r>
              <a:rPr lang="ru-RU" sz="2100" dirty="0" err="1" smtClean="0"/>
              <a:t>продовжує</a:t>
            </a:r>
            <a:r>
              <a:rPr lang="ru-RU" sz="2100" dirty="0" smtClean="0"/>
              <a:t> </a:t>
            </a:r>
            <a:r>
              <a:rPr lang="ru-RU" sz="2100" dirty="0" err="1" smtClean="0"/>
              <a:t>йому</a:t>
            </a:r>
            <a:r>
              <a:rPr lang="ru-RU" sz="2100" dirty="0" smtClean="0"/>
              <a:t> </a:t>
            </a:r>
            <a:r>
              <a:rPr lang="ru-RU" sz="2100" dirty="0" err="1" smtClean="0"/>
              <a:t>допомагати</a:t>
            </a:r>
            <a:r>
              <a:rPr lang="ru-RU" sz="2100" dirty="0" smtClean="0"/>
              <a:t> , </a:t>
            </a:r>
            <a:r>
              <a:rPr lang="ru-RU" sz="2100" dirty="0" err="1" smtClean="0"/>
              <a:t>хоча</a:t>
            </a:r>
            <a:r>
              <a:rPr lang="ru-RU" sz="2100" dirty="0" smtClean="0"/>
              <a:t> </a:t>
            </a:r>
            <a:r>
              <a:rPr lang="ru-RU" sz="2100" dirty="0" err="1" smtClean="0"/>
              <a:t>батько</a:t>
            </a:r>
            <a:r>
              <a:rPr lang="ru-RU" sz="2100" dirty="0" smtClean="0"/>
              <a:t> </a:t>
            </a:r>
            <a:r>
              <a:rPr lang="ru-RU" sz="2100" dirty="0" err="1" smtClean="0"/>
              <a:t>забороняє</a:t>
            </a:r>
            <a:r>
              <a:rPr lang="ru-RU" sz="2100" dirty="0" smtClean="0"/>
              <a:t> </a:t>
            </a:r>
            <a:r>
              <a:rPr lang="ru-RU" sz="2100" dirty="0" err="1" smtClean="0"/>
              <a:t>йому</a:t>
            </a:r>
            <a:r>
              <a:rPr lang="ru-RU" sz="2100" dirty="0" smtClean="0"/>
              <a:t> </a:t>
            </a:r>
            <a:r>
              <a:rPr lang="ru-RU" sz="2100" dirty="0" err="1" smtClean="0"/>
              <a:t>рибалити</a:t>
            </a:r>
            <a:r>
              <a:rPr lang="ru-RU" sz="2100" dirty="0" smtClean="0"/>
              <a:t> </a:t>
            </a:r>
            <a:r>
              <a:rPr lang="ru-RU" sz="2100" dirty="0" err="1" smtClean="0"/>
              <a:t>зі</a:t>
            </a:r>
            <a:r>
              <a:rPr lang="ru-RU" sz="2100" dirty="0" smtClean="0"/>
              <a:t> старим Сантьяго . Вони як і </a:t>
            </a:r>
            <a:r>
              <a:rPr lang="ru-RU" sz="2100" dirty="0" err="1" smtClean="0"/>
              <a:t>раніше</a:t>
            </a:r>
            <a:r>
              <a:rPr lang="ru-RU" sz="2100" dirty="0" smtClean="0"/>
              <a:t> </a:t>
            </a:r>
            <a:r>
              <a:rPr lang="ru-RU" sz="2100" dirty="0" err="1" smtClean="0"/>
              <a:t>дружать</a:t>
            </a:r>
            <a:r>
              <a:rPr lang="ru-RU" sz="2100" dirty="0" smtClean="0"/>
              <a:t> і часто </a:t>
            </a:r>
            <a:r>
              <a:rPr lang="ru-RU" sz="2100" dirty="0" err="1" smtClean="0"/>
              <a:t>розмовляють</a:t>
            </a:r>
            <a:r>
              <a:rPr lang="ru-RU" sz="2100" dirty="0" smtClean="0"/>
              <a:t> про те про се. На 85 -й день </a:t>
            </a:r>
            <a:r>
              <a:rPr lang="ru-RU" sz="2100" dirty="0" err="1" smtClean="0"/>
              <a:t>старий</a:t>
            </a:r>
            <a:r>
              <a:rPr lang="ru-RU" sz="2100" dirty="0" smtClean="0"/>
              <a:t> </a:t>
            </a:r>
            <a:r>
              <a:rPr lang="ru-RU" sz="2100" dirty="0" err="1" smtClean="0"/>
              <a:t>виходить</a:t>
            </a:r>
            <a:r>
              <a:rPr lang="ru-RU" sz="2100" dirty="0" smtClean="0"/>
              <a:t> у море , як </a:t>
            </a:r>
            <a:r>
              <a:rPr lang="ru-RU" sz="2100" dirty="0" err="1" smtClean="0"/>
              <a:t>звичайно</a:t>
            </a:r>
            <a:r>
              <a:rPr lang="ru-RU" sz="2100" dirty="0" smtClean="0"/>
              <a:t> , на </a:t>
            </a:r>
            <a:r>
              <a:rPr lang="ru-RU" sz="2100" dirty="0" err="1" smtClean="0"/>
              <a:t>своїй</a:t>
            </a:r>
            <a:r>
              <a:rPr lang="ru-RU" sz="2100" dirty="0" smtClean="0"/>
              <a:t> </a:t>
            </a:r>
            <a:r>
              <a:rPr lang="ru-RU" sz="2100" dirty="0" err="1" smtClean="0"/>
              <a:t>парусній</a:t>
            </a:r>
            <a:r>
              <a:rPr lang="ru-RU" sz="2100" dirty="0" smtClean="0"/>
              <a:t> </a:t>
            </a:r>
            <a:r>
              <a:rPr lang="ru-RU" sz="2100" dirty="0" err="1" smtClean="0"/>
              <a:t>човні</a:t>
            </a:r>
            <a:r>
              <a:rPr lang="ru-RU" sz="2100" dirty="0" smtClean="0"/>
              <a:t> , і </a:t>
            </a:r>
            <a:r>
              <a:rPr lang="ru-RU" sz="2100" dirty="0" err="1" smtClean="0"/>
              <a:t>йому</a:t>
            </a:r>
            <a:r>
              <a:rPr lang="ru-RU" sz="2100" dirty="0" smtClean="0"/>
              <a:t> </a:t>
            </a:r>
            <a:r>
              <a:rPr lang="ru-RU" sz="2100" dirty="0" err="1" smtClean="0"/>
              <a:t>посміхається</a:t>
            </a:r>
            <a:r>
              <a:rPr lang="ru-RU" sz="2100" dirty="0" smtClean="0"/>
              <a:t> удача - на </a:t>
            </a:r>
            <a:r>
              <a:rPr lang="ru-RU" sz="2100" dirty="0" err="1" smtClean="0"/>
              <a:t>гачок</a:t>
            </a:r>
            <a:r>
              <a:rPr lang="ru-RU" sz="2100" dirty="0" smtClean="0"/>
              <a:t> </a:t>
            </a:r>
            <a:r>
              <a:rPr lang="ru-RU" sz="2100" dirty="0" err="1" smtClean="0"/>
              <a:t>попадається</a:t>
            </a:r>
            <a:r>
              <a:rPr lang="ru-RU" sz="2100" dirty="0" smtClean="0"/>
              <a:t> </a:t>
            </a:r>
            <a:r>
              <a:rPr lang="ru-RU" sz="2100" dirty="0" err="1" smtClean="0"/>
              <a:t>марлин</a:t>
            </a:r>
            <a:r>
              <a:rPr lang="ru-RU" sz="2100" dirty="0" smtClean="0"/>
              <a:t> </a:t>
            </a:r>
            <a:r>
              <a:rPr lang="ru-RU" sz="2100" dirty="0" err="1" smtClean="0"/>
              <a:t>близько</a:t>
            </a:r>
            <a:r>
              <a:rPr lang="ru-RU" sz="2100" dirty="0" smtClean="0"/>
              <a:t> 5,5 </a:t>
            </a:r>
            <a:r>
              <a:rPr lang="ru-RU" sz="2100" dirty="0" err="1" smtClean="0"/>
              <a:t>метрів</a:t>
            </a:r>
            <a:r>
              <a:rPr lang="ru-RU" sz="2100" dirty="0" smtClean="0"/>
              <a:t> </a:t>
            </a:r>
            <a:r>
              <a:rPr lang="ru-RU" sz="2100" dirty="0" err="1" smtClean="0"/>
              <a:t>завдовжки</a:t>
            </a:r>
            <a:r>
              <a:rPr lang="ru-RU" sz="2100" dirty="0" smtClean="0"/>
              <a:t>. Старик </a:t>
            </a:r>
            <a:r>
              <a:rPr lang="ru-RU" sz="2100" dirty="0" err="1" smtClean="0"/>
              <a:t>шкодує</a:t>
            </a:r>
            <a:r>
              <a:rPr lang="ru-RU" sz="2100" dirty="0" smtClean="0"/>
              <a:t> , </a:t>
            </a:r>
            <a:r>
              <a:rPr lang="ru-RU" sz="2100" dirty="0" err="1" smtClean="0"/>
              <a:t>що</a:t>
            </a:r>
            <a:r>
              <a:rPr lang="ru-RU" sz="2100" dirty="0" smtClean="0"/>
              <a:t> з ним </a:t>
            </a:r>
            <a:r>
              <a:rPr lang="ru-RU" sz="2100" dirty="0" err="1" smtClean="0"/>
              <a:t>немає</a:t>
            </a:r>
            <a:r>
              <a:rPr lang="ru-RU" sz="2100" dirty="0" smtClean="0"/>
              <a:t> хлопчика , одному </a:t>
            </a:r>
            <a:r>
              <a:rPr lang="ru-RU" sz="2100" dirty="0" err="1" smtClean="0"/>
              <a:t>впоратися</a:t>
            </a:r>
            <a:r>
              <a:rPr lang="ru-RU" sz="2100" dirty="0" smtClean="0"/>
              <a:t> нелегко. </a:t>
            </a:r>
            <a:r>
              <a:rPr lang="ru-RU" sz="2100" dirty="0" err="1" smtClean="0"/>
              <a:t>Протягом</a:t>
            </a:r>
            <a:r>
              <a:rPr lang="ru-RU" sz="2100" dirty="0" smtClean="0"/>
              <a:t> </a:t>
            </a:r>
            <a:r>
              <a:rPr lang="ru-RU" sz="2100" dirty="0" err="1" smtClean="0"/>
              <a:t>декількох</a:t>
            </a:r>
            <a:r>
              <a:rPr lang="ru-RU" sz="2100" dirty="0" smtClean="0"/>
              <a:t> </a:t>
            </a:r>
            <a:r>
              <a:rPr lang="ru-RU" sz="2100" dirty="0" err="1" smtClean="0"/>
              <a:t>днів</a:t>
            </a:r>
            <a:r>
              <a:rPr lang="ru-RU" sz="2100" dirty="0" smtClean="0"/>
              <a:t> </a:t>
            </a:r>
            <a:r>
              <a:rPr lang="ru-RU" sz="2100" dirty="0" err="1" smtClean="0"/>
              <a:t>між</a:t>
            </a:r>
            <a:r>
              <a:rPr lang="ru-RU" sz="2100" dirty="0" smtClean="0"/>
              <a:t> </a:t>
            </a:r>
            <a:r>
              <a:rPr lang="ru-RU" sz="2100" dirty="0" err="1" smtClean="0"/>
              <a:t>рибою</a:t>
            </a:r>
            <a:r>
              <a:rPr lang="ru-RU" sz="2100" dirty="0" smtClean="0"/>
              <a:t> і </a:t>
            </a:r>
            <a:r>
              <a:rPr lang="ru-RU" sz="2100" dirty="0" err="1" smtClean="0"/>
              <a:t>людиною</a:t>
            </a:r>
            <a:r>
              <a:rPr lang="ru-RU" sz="2100" dirty="0" smtClean="0"/>
              <a:t> </a:t>
            </a:r>
            <a:r>
              <a:rPr lang="ru-RU" sz="2100" dirty="0" err="1" smtClean="0"/>
              <a:t>відбувається</a:t>
            </a:r>
            <a:r>
              <a:rPr lang="ru-RU" sz="2100" dirty="0" smtClean="0"/>
              <a:t> </a:t>
            </a:r>
            <a:r>
              <a:rPr lang="ru-RU" sz="2100" dirty="0" err="1" smtClean="0"/>
              <a:t>справжня</a:t>
            </a:r>
            <a:r>
              <a:rPr lang="ru-RU" sz="2100" dirty="0" smtClean="0"/>
              <a:t> битва . </a:t>
            </a:r>
            <a:r>
              <a:rPr lang="ru-RU" sz="2100" dirty="0" err="1" smtClean="0"/>
              <a:t>Чоловік</a:t>
            </a:r>
            <a:r>
              <a:rPr lang="ru-RU" sz="2100" dirty="0" smtClean="0"/>
              <a:t> </a:t>
            </a:r>
            <a:r>
              <a:rPr lang="ru-RU" sz="2100" dirty="0" err="1" smtClean="0"/>
              <a:t>зміг</a:t>
            </a:r>
            <a:r>
              <a:rPr lang="ru-RU" sz="2100" dirty="0" smtClean="0"/>
              <a:t> </a:t>
            </a:r>
            <a:r>
              <a:rPr lang="ru-RU" sz="2100" dirty="0" err="1" smtClean="0"/>
              <a:t>впоратися</a:t>
            </a:r>
            <a:r>
              <a:rPr lang="ru-RU" sz="2100" dirty="0" smtClean="0"/>
              <a:t> </a:t>
            </a:r>
            <a:r>
              <a:rPr lang="ru-RU" sz="2100" dirty="0" err="1" smtClean="0"/>
              <a:t>голими</a:t>
            </a:r>
            <a:r>
              <a:rPr lang="ru-RU" sz="2100" dirty="0" smtClean="0"/>
              <a:t> руками з </a:t>
            </a:r>
            <a:r>
              <a:rPr lang="ru-RU" sz="2100" dirty="0" err="1" smtClean="0"/>
              <a:t>рибою</a:t>
            </a:r>
            <a:r>
              <a:rPr lang="ru-RU" sz="2100" dirty="0" smtClean="0"/>
              <a:t> , яка </a:t>
            </a:r>
            <a:r>
              <a:rPr lang="ru-RU" sz="2100" dirty="0" err="1" smtClean="0"/>
              <a:t>довший</a:t>
            </a:r>
            <a:r>
              <a:rPr lang="ru-RU" sz="2100" dirty="0" smtClean="0"/>
              <a:t> </a:t>
            </a:r>
            <a:r>
              <a:rPr lang="ru-RU" sz="2100" dirty="0" err="1" smtClean="0"/>
              <a:t>його</a:t>
            </a:r>
            <a:r>
              <a:rPr lang="ru-RU" sz="2100" dirty="0" smtClean="0"/>
              <a:t> </a:t>
            </a:r>
            <a:r>
              <a:rPr lang="ru-RU" sz="2100" dirty="0" err="1" smtClean="0"/>
              <a:t>човна</a:t>
            </a:r>
            <a:r>
              <a:rPr lang="ru-RU" sz="2100" dirty="0" smtClean="0"/>
              <a:t> і </a:t>
            </a:r>
            <a:r>
              <a:rPr lang="ru-RU" sz="2100" dirty="0" err="1" smtClean="0"/>
              <a:t>озброєна</a:t>
            </a:r>
            <a:r>
              <a:rPr lang="ru-RU" sz="2100" dirty="0" smtClean="0"/>
              <a:t> мечем. Але </a:t>
            </a:r>
            <a:r>
              <a:rPr lang="ru-RU" sz="2100" dirty="0" err="1" smtClean="0"/>
              <a:t>марлин</a:t>
            </a:r>
            <a:r>
              <a:rPr lang="ru-RU" sz="2100" dirty="0" smtClean="0"/>
              <a:t> </a:t>
            </a:r>
            <a:r>
              <a:rPr lang="ru-RU" sz="2100" dirty="0" err="1" smtClean="0"/>
              <a:t>забирає</a:t>
            </a:r>
            <a:r>
              <a:rPr lang="ru-RU" sz="2100" dirty="0" smtClean="0"/>
              <a:t> </a:t>
            </a:r>
            <a:r>
              <a:rPr lang="ru-RU" sz="2100" dirty="0" err="1" smtClean="0"/>
              <a:t>човен</a:t>
            </a:r>
            <a:r>
              <a:rPr lang="ru-RU" sz="2100" dirty="0" smtClean="0"/>
              <a:t> далеко в море , мало </a:t>
            </a:r>
            <a:r>
              <a:rPr lang="ru-RU" sz="2100" dirty="0" err="1" smtClean="0"/>
              <a:t>зловити</a:t>
            </a:r>
            <a:r>
              <a:rPr lang="ru-RU" sz="2100" dirty="0" smtClean="0"/>
              <a:t> </a:t>
            </a:r>
            <a:r>
              <a:rPr lang="ru-RU" sz="2100" dirty="0" err="1" smtClean="0"/>
              <a:t>рибу</a:t>
            </a:r>
            <a:r>
              <a:rPr lang="ru-RU" sz="2100" dirty="0" smtClean="0"/>
              <a:t> - з нею </a:t>
            </a:r>
            <a:r>
              <a:rPr lang="ru-RU" sz="2100" dirty="0" err="1" smtClean="0"/>
              <a:t>ще</a:t>
            </a:r>
            <a:r>
              <a:rPr lang="ru-RU" sz="2100" dirty="0" smtClean="0"/>
              <a:t> треба </a:t>
            </a:r>
            <a:r>
              <a:rPr lang="ru-RU" sz="2100" dirty="0" err="1" smtClean="0"/>
              <a:t>доплисти</a:t>
            </a:r>
            <a:r>
              <a:rPr lang="ru-RU" sz="2100" dirty="0" smtClean="0"/>
              <a:t> до берега. На кров з ран </a:t>
            </a:r>
            <a:r>
              <a:rPr lang="ru-RU" sz="2100" dirty="0" err="1" smtClean="0"/>
              <a:t>риби</a:t>
            </a:r>
            <a:r>
              <a:rPr lang="ru-RU" sz="2100" dirty="0" smtClean="0"/>
              <a:t> до </a:t>
            </a:r>
            <a:r>
              <a:rPr lang="ru-RU" sz="2100" dirty="0" err="1" smtClean="0"/>
              <a:t>човна</a:t>
            </a:r>
            <a:r>
              <a:rPr lang="ru-RU" sz="2100" dirty="0" smtClean="0"/>
              <a:t> старого </a:t>
            </a:r>
            <a:r>
              <a:rPr lang="ru-RU" sz="2100" dirty="0" err="1" smtClean="0"/>
              <a:t>збираються</a:t>
            </a:r>
            <a:r>
              <a:rPr lang="ru-RU" sz="2100" dirty="0" smtClean="0"/>
              <a:t> </a:t>
            </a:r>
            <a:r>
              <a:rPr lang="ru-RU" sz="2100" dirty="0" err="1" smtClean="0"/>
              <a:t>акули</a:t>
            </a:r>
            <a:r>
              <a:rPr lang="ru-RU" sz="2100" dirty="0" smtClean="0"/>
              <a:t> і </a:t>
            </a:r>
            <a:r>
              <a:rPr lang="ru-RU" sz="2100" dirty="0" err="1" smtClean="0"/>
              <a:t>пожирають</a:t>
            </a:r>
            <a:r>
              <a:rPr lang="ru-RU" sz="2100" dirty="0" smtClean="0"/>
              <a:t> </a:t>
            </a:r>
            <a:r>
              <a:rPr lang="ru-RU" sz="2100" dirty="0" err="1" smtClean="0"/>
              <a:t>рибу</a:t>
            </a:r>
            <a:r>
              <a:rPr lang="ru-RU" sz="2100" dirty="0" smtClean="0"/>
              <a:t>. </a:t>
            </a:r>
            <a:r>
              <a:rPr lang="ru-RU" sz="2100" dirty="0" err="1" smtClean="0"/>
              <a:t>Старий</a:t>
            </a:r>
            <a:r>
              <a:rPr lang="ru-RU" sz="2100" dirty="0" smtClean="0"/>
              <a:t> </a:t>
            </a:r>
            <a:r>
              <a:rPr lang="ru-RU" sz="2100" dirty="0" err="1" smtClean="0"/>
              <a:t>вступає</a:t>
            </a:r>
            <a:r>
              <a:rPr lang="ru-RU" sz="2100" dirty="0" smtClean="0"/>
              <a:t> з ними в </a:t>
            </a:r>
            <a:r>
              <a:rPr lang="ru-RU" sz="2100" dirty="0" err="1" smtClean="0"/>
              <a:t>сутичку</a:t>
            </a:r>
            <a:r>
              <a:rPr lang="ru-RU" sz="2100" dirty="0" smtClean="0"/>
              <a:t> , але тут </a:t>
            </a:r>
            <a:r>
              <a:rPr lang="ru-RU" sz="2100" dirty="0" err="1" smtClean="0"/>
              <a:t>сили</a:t>
            </a:r>
            <a:r>
              <a:rPr lang="ru-RU" sz="2100" dirty="0" smtClean="0"/>
              <a:t> не </a:t>
            </a:r>
            <a:r>
              <a:rPr lang="ru-RU" sz="2100" dirty="0" err="1" smtClean="0"/>
              <a:t>рівні</a:t>
            </a:r>
            <a:r>
              <a:rPr lang="ru-RU" sz="2100" dirty="0" smtClean="0"/>
              <a:t>. Коли </a:t>
            </a:r>
            <a:r>
              <a:rPr lang="ru-RU" sz="2100" dirty="0" err="1" smtClean="0"/>
              <a:t>він</a:t>
            </a:r>
            <a:r>
              <a:rPr lang="ru-RU" sz="2100" dirty="0" smtClean="0"/>
              <a:t> </a:t>
            </a:r>
            <a:r>
              <a:rPr lang="ru-RU" sz="2100" dirty="0" err="1" smtClean="0"/>
              <a:t>допливає</a:t>
            </a:r>
            <a:r>
              <a:rPr lang="ru-RU" sz="2100" dirty="0" smtClean="0"/>
              <a:t> до берега , </a:t>
            </a:r>
            <a:r>
              <a:rPr lang="ru-RU" sz="2100" dirty="0" err="1" smtClean="0"/>
              <a:t>від</a:t>
            </a:r>
            <a:r>
              <a:rPr lang="ru-RU" sz="2100" dirty="0" smtClean="0"/>
              <a:t> </a:t>
            </a:r>
            <a:r>
              <a:rPr lang="ru-RU" sz="2100" dirty="0" err="1" smtClean="0"/>
              <a:t>риби</a:t>
            </a:r>
            <a:r>
              <a:rPr lang="ru-RU" sz="2100" dirty="0" smtClean="0"/>
              <a:t> </a:t>
            </a:r>
            <a:r>
              <a:rPr lang="ru-RU" sz="2100" dirty="0" err="1" smtClean="0"/>
              <a:t>залишається</a:t>
            </a:r>
            <a:r>
              <a:rPr lang="ru-RU" sz="2100" dirty="0" smtClean="0"/>
              <a:t> один скелет , голова і меч , </a:t>
            </a:r>
            <a:r>
              <a:rPr lang="ru-RU" sz="2100" dirty="0" err="1" smtClean="0"/>
              <a:t>який</a:t>
            </a:r>
            <a:r>
              <a:rPr lang="ru-RU" sz="2100" dirty="0" smtClean="0"/>
              <a:t> Сантьяго </a:t>
            </a:r>
            <a:r>
              <a:rPr lang="ru-RU" sz="2100" dirty="0" err="1" smtClean="0"/>
              <a:t>дарує</a:t>
            </a:r>
            <a:r>
              <a:rPr lang="ru-RU" sz="2100" dirty="0" smtClean="0"/>
              <a:t> </a:t>
            </a:r>
            <a:r>
              <a:rPr lang="ru-RU" sz="2100" dirty="0" err="1" smtClean="0"/>
              <a:t>хлопчикові</a:t>
            </a:r>
            <a:r>
              <a:rPr lang="ru-RU" sz="2100" dirty="0" smtClean="0"/>
              <a:t> на </a:t>
            </a:r>
            <a:r>
              <a:rPr lang="ru-RU" sz="2100" dirty="0" err="1" smtClean="0"/>
              <a:t>пам'ять</a:t>
            </a:r>
            <a:r>
              <a:rPr lang="ru-RU" sz="2100" dirty="0" smtClean="0"/>
              <a:t>.</a:t>
            </a:r>
            <a:endParaRPr lang="uk-UA" sz="2100" dirty="0"/>
          </a:p>
        </p:txBody>
      </p:sp>
    </p:spTree>
    <p:extLst>
      <p:ext uri="{BB962C8B-B14F-4D97-AF65-F5344CB8AC3E}">
        <p14:creationId xmlns:p14="http://schemas.microsoft.com/office/powerpoint/2010/main" val="2281926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2050" name="Picture 2" descr="C:\Users\Андрей\Downloads\269303_html_m6f09c1c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20688"/>
            <a:ext cx="8794232" cy="5976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700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Екранізації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1958 - «</a:t>
            </a:r>
            <a:r>
              <a:rPr lang="ru-RU" dirty="0" err="1" smtClean="0"/>
              <a:t>Старий</a:t>
            </a:r>
            <a:r>
              <a:rPr lang="ru-RU" dirty="0" smtClean="0"/>
              <a:t> і море» - </a:t>
            </a:r>
            <a:r>
              <a:rPr lang="ru-RU" dirty="0" err="1" smtClean="0"/>
              <a:t>фільм</a:t>
            </a:r>
            <a:r>
              <a:rPr lang="ru-RU" dirty="0" smtClean="0"/>
              <a:t> Джона </a:t>
            </a:r>
            <a:r>
              <a:rPr lang="ru-RU" dirty="0" err="1" smtClean="0"/>
              <a:t>Стерджеса</a:t>
            </a:r>
            <a:r>
              <a:rPr lang="ru-RU" dirty="0" smtClean="0"/>
              <a:t> </a:t>
            </a:r>
          </a:p>
          <a:p>
            <a:r>
              <a:rPr lang="ru-RU" dirty="0" smtClean="0"/>
              <a:t>1990 - «</a:t>
            </a:r>
            <a:r>
              <a:rPr lang="ru-RU" dirty="0" err="1" smtClean="0"/>
              <a:t>Старий</a:t>
            </a:r>
            <a:r>
              <a:rPr lang="ru-RU" dirty="0" smtClean="0"/>
              <a:t> і море» - </a:t>
            </a:r>
            <a:r>
              <a:rPr lang="ru-RU" dirty="0" err="1" smtClean="0"/>
              <a:t>телевізійний</a:t>
            </a:r>
            <a:r>
              <a:rPr lang="ru-RU" dirty="0" smtClean="0"/>
              <a:t> </a:t>
            </a:r>
            <a:r>
              <a:rPr lang="ru-RU" dirty="0" err="1" smtClean="0"/>
              <a:t>фільм</a:t>
            </a:r>
            <a:r>
              <a:rPr lang="ru-RU" dirty="0" smtClean="0"/>
              <a:t> </a:t>
            </a:r>
            <a:r>
              <a:rPr lang="ru-RU" dirty="0" err="1" smtClean="0"/>
              <a:t>Джада</a:t>
            </a:r>
            <a:r>
              <a:rPr lang="ru-RU" dirty="0" smtClean="0"/>
              <a:t> Тейлора </a:t>
            </a:r>
          </a:p>
          <a:p>
            <a:r>
              <a:rPr lang="ru-RU" dirty="0" smtClean="0"/>
              <a:t>1999 - «</a:t>
            </a:r>
            <a:r>
              <a:rPr lang="ru-RU" dirty="0" err="1" smtClean="0"/>
              <a:t>Старий</a:t>
            </a:r>
            <a:r>
              <a:rPr lang="ru-RU" dirty="0" smtClean="0"/>
              <a:t> і море» - </a:t>
            </a:r>
            <a:r>
              <a:rPr lang="ru-RU" dirty="0" err="1" smtClean="0"/>
              <a:t>мультфільм</a:t>
            </a:r>
            <a:r>
              <a:rPr lang="ru-RU" dirty="0" smtClean="0"/>
              <a:t> </a:t>
            </a:r>
            <a:r>
              <a:rPr lang="ru-RU" dirty="0" err="1" smtClean="0"/>
              <a:t>Олександра</a:t>
            </a:r>
            <a:r>
              <a:rPr lang="ru-RU" dirty="0" smtClean="0"/>
              <a:t> Петрова </a:t>
            </a:r>
          </a:p>
          <a:p>
            <a:r>
              <a:rPr lang="ru-RU" dirty="0" smtClean="0"/>
              <a:t>2012 - «</a:t>
            </a:r>
            <a:r>
              <a:rPr lang="ru-RU" dirty="0" err="1" smtClean="0"/>
              <a:t>Старий</a:t>
            </a:r>
            <a:r>
              <a:rPr lang="ru-RU" dirty="0" smtClean="0"/>
              <a:t>» - </a:t>
            </a:r>
            <a:r>
              <a:rPr lang="ru-RU" dirty="0" err="1" smtClean="0"/>
              <a:t>фільм</a:t>
            </a:r>
            <a:r>
              <a:rPr lang="ru-RU" dirty="0" smtClean="0"/>
              <a:t> </a:t>
            </a:r>
            <a:r>
              <a:rPr lang="ru-RU" dirty="0" err="1" smtClean="0"/>
              <a:t>Єрмека</a:t>
            </a:r>
            <a:r>
              <a:rPr lang="ru-RU" dirty="0" smtClean="0"/>
              <a:t> Турсунова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48029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420888"/>
            <a:ext cx="8229600" cy="1143000"/>
          </a:xfrm>
        </p:spPr>
        <p:txBody>
          <a:bodyPr>
            <a:normAutofit/>
          </a:bodyPr>
          <a:lstStyle/>
          <a:p>
            <a:r>
              <a:rPr lang="uk-UA" sz="6600" b="1" dirty="0" smtClean="0"/>
              <a:t>ДЯКУЮ ЗА УВАГУ</a:t>
            </a:r>
            <a:endParaRPr lang="uk-UA" sz="6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66261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484</Words>
  <Application>Microsoft Office PowerPoint</Application>
  <PresentationFormat>Экран (4:3)</PresentationFormat>
  <Paragraphs>15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Старий і море</vt:lpstr>
      <vt:lpstr>Історія створення</vt:lpstr>
      <vt:lpstr>Хемінгуей казав:</vt:lpstr>
      <vt:lpstr>Презентация PowerPoint</vt:lpstr>
      <vt:lpstr>Сюжет</vt:lpstr>
      <vt:lpstr>Презентация PowerPoint</vt:lpstr>
      <vt:lpstr>Екранізації</vt:lpstr>
      <vt:lpstr>ДЯКУЮ ЗА УВАГУ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Андрей</dc:creator>
  <cp:lastModifiedBy>Андрей</cp:lastModifiedBy>
  <cp:revision>3</cp:revision>
  <dcterms:created xsi:type="dcterms:W3CDTF">2014-03-14T18:56:47Z</dcterms:created>
  <dcterms:modified xsi:type="dcterms:W3CDTF">2014-03-14T19:24:23Z</dcterms:modified>
</cp:coreProperties>
</file>