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A3B8C-60B3-4056-B779-33D109ABA0E8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82E30-EC3D-4095-B31F-14B58EBB7A2D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414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82E30-EC3D-4095-B31F-14B58EBB7A2D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265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2822EB2-7A6B-4343-9183-C391A25F2A87}" type="datetimeFigureOut">
              <a:rPr lang="uk-UA" smtClean="0"/>
              <a:t>09.06.2014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FF37953-FF9A-4D36-816A-9380E22D8C7D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A4%D0%B0%D0%B9%D0%BB:Pushkin_04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k.wikipedia.org/wiki/%D0%A4%D0%B0%D0%B9%D0%BB:Pushkin's_duel_with_d'Anthes,_atrist_A._Naumov_1884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764704"/>
            <a:ext cx="6192416" cy="2592288"/>
          </a:xfrm>
          <a:ln>
            <a:noFill/>
          </a:ln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Олександр Сергійович Пушкін</a:t>
            </a:r>
            <a:endParaRPr lang="uk-UA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7506"/>
            <a:ext cx="4002051" cy="610068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8" r="92980" b="74973"/>
          <a:stretch/>
        </p:blipFill>
        <p:spPr>
          <a:xfrm>
            <a:off x="4181563" y="3140968"/>
            <a:ext cx="390437" cy="48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47" y="1340768"/>
            <a:ext cx="2794969" cy="4464496"/>
          </a:xfrm>
          <a:prstGeom prst="rect">
            <a:avLst/>
          </a:prstGeom>
        </p:spPr>
      </p:pic>
      <p:sp>
        <p:nvSpPr>
          <p:cNvPr id="3" name="Лента лицом вниз 2"/>
          <p:cNvSpPr/>
          <p:nvPr/>
        </p:nvSpPr>
        <p:spPr>
          <a:xfrm>
            <a:off x="971600" y="188640"/>
            <a:ext cx="6624736" cy="792088"/>
          </a:xfrm>
          <a:prstGeom prst="ribbon">
            <a:avLst>
              <a:gd name="adj1" fmla="val 21477"/>
              <a:gd name="adj2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Пам</a:t>
            </a:r>
            <a:r>
              <a:rPr lang="en-US" dirty="0" smtClean="0"/>
              <a:t>`</a:t>
            </a:r>
            <a:r>
              <a:rPr lang="uk-UA" dirty="0" smtClean="0"/>
              <a:t>ятники на честь Пушкіну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6" t="18056" r="18518" b="14861"/>
          <a:stretch/>
        </p:blipFill>
        <p:spPr>
          <a:xfrm>
            <a:off x="3092397" y="1180324"/>
            <a:ext cx="2416671" cy="35052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31"/>
          <a:stretch/>
        </p:blipFill>
        <p:spPr>
          <a:xfrm>
            <a:off x="5796136" y="1103787"/>
            <a:ext cx="2952328" cy="49384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20272" y="6488668"/>
            <a:ext cx="193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Борейко</a:t>
            </a:r>
            <a:r>
              <a:rPr lang="uk-UA" dirty="0" smtClean="0"/>
              <a:t> Альона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222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9849" y="548679"/>
            <a:ext cx="468503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Олександр Сергійович Пушкін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(рос.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i="1" dirty="0">
                <a:latin typeface="Times New Roman" pitchFamily="18" charset="0"/>
                <a:cs typeface="Times New Roman" pitchFamily="18" charset="0"/>
              </a:rPr>
              <a:t>Алекса́ндр Серге́евич Пу́шкин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(1799 - 1837)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— російський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поет,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драматург та прозаїк, реформатор і творець сучасної російської літературної мови, автор критичних та історичних творів. Пушкін вважається визначним чи найвизначнішим російським письменником, його тексти розглядаються як найпрестижніший зразок російської літератури, подібно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текстам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Данте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в Італії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Ґете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у Німеччині. Пушкіна ще за життя називали генієм, і з другої половини 1820-х років він став вважатися «першим російським поетом» (не тільки сучасності, але й усіх часів), а навколо його особи у читацької публіки створився справжній культ.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20945"/>
            <a:ext cx="4248472" cy="472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26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960" y="404664"/>
            <a:ext cx="48245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Походження</a:t>
            </a:r>
          </a:p>
          <a:p>
            <a:pPr algn="just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Пушкін походив з розгалуженого нетитулованого дворянського роду, що брав початок за генеалогічною легендою від Радши, сучасника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Олександра Невського.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Пушкін неодноразово писав про свій родовід у віршах і прозі; він бачив у своїх предках взірець стародавнього роду, дійсної «аристократії», що чесно служив вітчизні, але не зазнав прихильності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правителів.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Не раз він звертався (у тому числі в художній формі) до постаті свого прадіда за матір'ю — африканця Абрама Петровича Ганібала, що став слугою та вихованцем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Петра І,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а потім військовим інженером та генералом. Мати Пушкіна — Надія Йосипівна (1775 — 1836), внучка Ганібала; батько — Сергій Львович (1767 — 1848), світський дотепник та поет-аматор, дядько за батьком — Василь Львович (1766 — 1830) — був відомим поетом оточення Карамзіна. З дітей Надії Йосипівни та Сергія Львовича, крім Олександра, вижили донька Ольга (у шлюбі Павлищева) та син Лев.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4" y="374948"/>
            <a:ext cx="4118967" cy="638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3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upload.wikimedia.org/wikipedia/commons/thumb/3/3f/Pushkin_04.jpg/160px-Pushkin_04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54" y="476672"/>
            <a:ext cx="3746673" cy="511256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211960" y="736552"/>
            <a:ext cx="46085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/>
              <a:t>Дитинство</a:t>
            </a:r>
            <a:endParaRPr lang="uk-UA" sz="1600" dirty="0"/>
          </a:p>
          <a:p>
            <a:pPr algn="just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Народився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26 травня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(6 червня)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1799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р. у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Москві.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Літні місяці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1805 - 1810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майбутній поет звичайно проводив у своєї бабусі за матір'ю, Марії Олексіївни Ганібал (1745—1818, уродженої Пушкіної, з іншої гілки роду), у підмосковному селі Захарово поблизу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Звенигорода.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У метричній книзі церкви Богоявлення в Єлохові (зараз на її місці знаходиться Богоявленський собор в Єлохові) серед інших, є такий запис: "27 травня. У дворі колежского реєстратора Івана Васильєва Скварцова у мешканця його Моера Сергія Львовича Пушкіна народився син Олександр. Хрещений 8 червня. Воспріємник граф Артемій Іванович Воронцов, кума мати зазначеного Сергія Пушкіна вдова Ольга Василівна Пушкіна. Ранні дитячі враження відбилися в перших дослідах пушкінських поем, написаних трохи пізніше («Монах», 1813; «Бова», 1814), в ліцейних віршах «Послання до Юдина» (1815), «Сон» (1816)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7254" y="5799732"/>
            <a:ext cx="4067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Ксавьє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Местр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Пушкін-дитина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1800 - 1802</a:t>
            </a:r>
            <a:r>
              <a:rPr lang="uk-UA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88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2" y="473166"/>
            <a:ext cx="3168352" cy="418027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28975" y="498452"/>
            <a:ext cx="580752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Юність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Шість років Пушкін провів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у 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Царськосільсько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му ліцеї,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відкритому 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19 жовтня 1811 р.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Тут юний поет пережив події Франко-російської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1812року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. Тут вперше відкрився і був високо оцінений його поетичний дар. Спогади про роки, проведені в Ліцеї, про ліцейське братерство, назавжди залишилися в душі поета.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У ліцейський період Пушкіним було створено багато віршованих творів. Його надихали французькі поети XVII—XVIII століть, з творчістю яких він познайомився в дитинстві, читаючи книги з бібліотеки батька. Улюбленими авторами молодого Пушкіна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були 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Вольтер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 і Ев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аріст де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Парні.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У його ранній ліриці поєдналися традиції французької та російського класицизму. Вчителями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Пушкіна-поета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стали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Батюшков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визнаний майстер «легкої поезії», і Жуковський, глава вітчизняного романтизму. Пушкінська лірика періоду 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1813 - 1815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 років пронизана мотивами швидкоплинності життя, яка диктувала спрагу насолоди радощами буття.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З 1816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 року, услід за Жуковським, він звертається до елегії, де розвиває характерні для цього жанру мотиви: нерозділеного кохання, догляду молодості, згасання душі. 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Лірика Пушкіна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ще наслідувальна, сповнена літературних умовностей і штампів, проте вже тоді початкуючий поет вибирає свій, особливий шлях.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Не замикаючись на поезії камерній, Пушкін звертався до тем більш складних, суспільно-значущих. «Спогади в Царському Селі» (1814), що заслужили схвалення Державіна, — на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початку 1815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 Пушкін читав вірш в його присутності, присвячено подіям Франко-російської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війн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и 1812. Вірш було опубліковано в 1815 році в журналі «Російський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музеум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» за повної підписом автора.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672688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У своєму посланні «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Лицинию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» сатирично зображена сучасне життя Росії, а в образі «улюбленця деспота» виведений Аракчеєв. У липні 1814 Пушкін вперше виступив у пресі в видавався в Москві журналі «Вісник Європи». У тринадцятому номері було надруковано вірш «До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друга-стихотворцу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», підписане псевдонімом Олександр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Н.к.ш.п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algn="just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Ще будучи вихованцем Ліцею, Пушкін увійшов в літературне товариство «Арзамас», що виступало проти рутини і архаїки в літературній справі, і прийняв дієву участь у полеміці з об'єднанням "Бесіда аматорів російського слова ", яке відстоювало канони класицизму минулого століття. Залучений творчістю найбільш яскравих представників нового літературного напряму, Пушкін відчував у той час сильний вплив поезії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Батюшкова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 Жуковського, Давидова. Останній спочатку імпонував Пушкіну темою бравого вояки, а після тим, що сам поет називав «крутінням вірша» — різкими змінами настрою, експресією, несподіваним сполученням образів. Пізніше Пушкін говорив, що, наслідуючи в молодості Давидову, «засвоїв собі його манеру назавжди».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7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476672"/>
            <a:ext cx="475252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Молодість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З Ліцею Пушкін був випущений в червні 1817 в чині колезького секретаря (10-го класу, по табелі про ранги) та визначено в Колегію закордонних справ. Він стає постійним відвідувачем театру, бере участь у засіданнях «Арзамаса», в 1819 вступає в члени літературно-театрального співтовариства «Зелена лампа», яким керує Союз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благоденства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(див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. Декабристи). Не беручи участі в діяльності перших таємних організацій, Пушкін проте пов'язаний дружніми узами з багатьма активними членами декабристських товариств, пише політичні епіграми та вірші «До Чаадаєва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» («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Любові, надії, тихої слави …», 1818), «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Вольность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» (1818), «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Плюсковой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»(1818), " Село "(1819).</a:t>
            </a:r>
          </a:p>
          <a:p>
            <a:pPr algn="just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У ці роки він зайнятий роботою над поемою «Руслан і Людмила», розпочатої в Ліцеї і відповідала програмним установкам літературного суспільства «Арзамас» про необхідність створення національної богатирської поеми. Поема завершена у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трав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ні 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1820 і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після публікації викликала запеклі відгуки критиків, обурених зниженням високого канону.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397757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6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8477" y="376783"/>
            <a:ext cx="536408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Болдіно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Пушкін відчуває необхідність життєвих змін. У 1830 повторне його сватання до Наталії Миколаївни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Гончарової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, було прийняте, і восени він відправляється в нижньогородський маєток свого батька в Болдіно для вступу у володіння прилеглого села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Кистенево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, подарованої батьком до весілля. Холерні карантини затримали поета на три місяці, і цій порі судилося стати знаменитою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Болдінською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осінню, найвищою точкою пушкінської творчості, коли з-під його пера вилилася ціла бібліотека творів: «Повісті покійного Івана Петровича Бєлкіна» («Повісті Бєлкіна», «Досвід драматичних вивчень» («Маленькі трагедії»), останні глави «Євгенія Онєгіна», «Будиночок в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Коломні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», «Історія села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Горюхіна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», «Казка про попа і про працівника його Балду», кілька начерків критичних статей та близько 30 віршів.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Серед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болдінських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творів, немов нарочито несхожих один на одного за жанром і тональністю, і що особливо контрастують один з одним поділяючись на два цикли: прозаїчний і драматичний. Це два полюси його творчості, до яких тяжіють інші твори, написані в три осінніх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міся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ці 1830.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Віршовані твори цього періоду представляють все розмаїття жанрів і охоплюють широке коло тем. Одне з них — «Рум'яний критик мій …» перегукується з «Історією села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Горюхіна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» і настільки далеко від ідеалізації сільської дійсності, що було вперше опубліковано лише в посмертному зібранні творів під зміненою назвою («Каприз»).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«Повісті Бєлкіна» був першим, що дійшов до нас завершеним твором пушкінської прози, досліди що до створення якої робилися їм неодноразово. У 1821 він сформулював основний закон свого прозаїчного оповідання: «Точність і стислість — от перші достоїнства прози. Вона вимагає думок і думок — без них блискучі вираження ні до чого не служать».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9" y="476672"/>
            <a:ext cx="3700658" cy="46085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6366" y="5301208"/>
            <a:ext cx="8930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Ці повісті — також своєрідні мемуари звичайної людини, що, не знаходячи нічого значного у своєму житті, наповнює свої записки переказом почутих історій, що вразили його уяву своєю незвичністю. «Повісті …» знаменували собою завершення розпочатого в 1827 році з «Арапа Петра Великого» становлення Пушкіна як прозаїка. Цикл визначив як подальший напрямок творчості Пушкіна: останні шість років його життя він звертався переважно до прози, так і всього, до цих пір не розвиненого російського художнього прозового слова.</a:t>
            </a:r>
          </a:p>
          <a:p>
            <a:pPr algn="just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У 1830 році написана маленькі трагедії «Моцарт та Сальєрі», «Бенкет під час чуми» та «Кам'яний гість».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8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89" y="476672"/>
            <a:ext cx="9001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Петербург 1833—1835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У листопаді 1833 Пушкін повертається до Петербурга відчуваючи необхідність круто змінити життя і перш за все вийти з-під опіки двору.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Напередодні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 1834 Микола I виробляє свого історіографа в молодший придворний чин камер-юнкери. Єдиним виходом з двозначного становища, в якому опинився Пушкін, було домогтися негайної відставки.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Але сім'я зростала (у Пушкіних народилося четверо дітей: Марія, Олександр, Григорій та Наталя), світське життя вимагало великих витрат, останні ж книги Пушкіна вийшли більше року тому і великого доходу не принесли, історичні заняття поглинали все більше часу, платня історіографа була незначною, і тільки цар міг дозволити видання нових творів Пушкіна, які могли б зміцнити його матеріальне становище.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Тоді ж була заборонена поема «Мідний вершник». Щоб якось вийти з термінових боргів, Пушкін на початку 1834 швидко дописує іншу, прозаїчну петербурзьку повість, «Пікову даму» і поміщає її в журналі «Бібліотека для читання», який платив Пушкіну негайно і за найвищими ставками. Вона була розпочата в Болдіні і призначалася тоді, мабуть, для спільного з В. Ф. Одоєвським і М. Гоголем альманаху «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тройчатка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». У 1834 Пушкін подає у відставку з проханням зберегти право роботи в архівах, необхідне для виконання «Історії Петра». Прохання про відставку була прийнята, працювати в архівах йому було заборонено. Пушкін був змушений вдатися до посередництва Жуковського, щоб врегулювати конфлікт. За лояльність йому була видана виклопотана раніше грошова позика в рахунок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п'ятирічноі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платні.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Ця сума не покривала і половини боргів Пушкіна, з припиненням виплати платні доводилося сподіватися тільки на літературні доходи. Але професійний літератор в Росії був дуже незвичайною фігурою.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Дохід його залежав від читацького попиту на твори. Наприкінці 1834 — поч. 1835 вийшло кілька підсумкових видань творів Пушкіна: повний текст «Євгенія Онєгіна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у 1825-32 роман друкувався окремими главами), збірки віршів, повістей, поем — всі ці книги розходилися з працею. Критика вже в повний голос говорила про виродження таланту Пушкіна, про кінець його епохи в російській літературі.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Дві осені — 1834 (в Болдіно) і 1835 (в Михайлівському) були менш плідними. В третій раз поет приїжджав до Болдіно восени 1834 по заплутаних справах маєтки і прожив там місяць, написавши лише «Казку про золотого півника».</a:t>
            </a:r>
            <a:br>
              <a:rPr lang="uk-UA" sz="1200" dirty="0">
                <a:latin typeface="Times New Roman" pitchFamily="18" charset="0"/>
                <a:cs typeface="Times New Roman" pitchFamily="18" charset="0"/>
              </a:rPr>
            </a:b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У Михайлівському Пушкін продовжував працювати над «Сцени з лицарських часів», «єгипетського ночами», створив вірш «Знову я відвідав».</a:t>
            </a:r>
          </a:p>
          <a:p>
            <a:pPr algn="just"/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Широкій публіці, переймався падінням пушкінського таланту, було невідомо, що кращі його твори не були пропущені в друк, що в ті роки йшов постійна, напружена праця над великими задумами: «Історією Петра», романом про пугачовщину. З темою пугачовщини тісно зв'язана повість «Капітанська дочка» (1836). У творчості поета назріли докорінні зміни.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Пушкін-лірик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у ці роки стає переважно «поетом для себе». Він наполегливо експериментує тепер з прозовими жанрами, які не задовольняють його цілком, залишаються в задумах, начерках, чернетках, шукає нові форми літератури.</a:t>
            </a:r>
          </a:p>
        </p:txBody>
      </p:sp>
    </p:spTree>
    <p:extLst>
      <p:ext uri="{BB962C8B-B14F-4D97-AF65-F5344CB8AC3E}">
        <p14:creationId xmlns:p14="http://schemas.microsoft.com/office/powerpoint/2010/main" val="24295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46340" y="492166"/>
            <a:ext cx="391514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Загибель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 1836 року виник конфлікт поета з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поручиком Геккереном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(Дантесом). Сварка, причиною якої ображено честь Пушкіна, привела до дуелі. На лист Пушкіна барону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Геккерену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ві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 26 січня 1837 барон Д'Аршіак приніс Пушкіну відповідь. Пушкін її не читав, але виклик прийняв, який був йому зроблений бароном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Геккереном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від імені сина. 27 січня на дуелі поет поранений; куля перебила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шийку ст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егна і проникла в живіт. Поранення виявилось смертельним. Перед смертю Пушкін, приводячи до ладу свої справи, обмінювався записками з імператором Миколою I. Записки передавали двоє людей: 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upload.wikimedia.org/wikipedia/commons/thumb/2/2e/Pushkin%27s_duel_with_d%27Anthes%2C_atrist_A._Naumov_1884.jpg/300px-Pushkin%27s_duel_with_d%27Anthes%2C_atrist_A._Naumov_1884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0834"/>
            <a:ext cx="4968552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3846931"/>
            <a:ext cx="87307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поет В. А. Жуковський та лейб-медик імператора Миколи І М. Ф. 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Арендт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. Помер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Пу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шкін 29 січня(10 лютого) о 14:45 годині від перетоніту. В день смерті створили посмертну маску поета. Похований на кладовищі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Святогірського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монастиря Псковської губернії.</a:t>
            </a:r>
          </a:p>
          <a:p>
            <a:pPr algn="just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Серед дітей Пушкіна тільки двоє залишили нащадків — Олександр і Наталія. Нащадки поета живуть зараз в Англії,Німеччині, Бельгії, близько п'ятдесяти з них мешкають в Росії, в тому числі Тетяна Іванівна Лукаш, прабабуся якої (онука Пушкіна) була одружена з внучатим племінником Гоголя.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0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189</TotalTime>
  <Words>155</Words>
  <Application>Microsoft Office PowerPoint</Application>
  <PresentationFormat>Экран (4:3)</PresentationFormat>
  <Paragraphs>39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Ясность</vt:lpstr>
      <vt:lpstr>Олександр Сергійович Пушкін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Олександр Сергійович Пушкін</dc:title>
  <dc:creator>Петрович</dc:creator>
  <cp:lastModifiedBy>Oleg</cp:lastModifiedBy>
  <cp:revision>15</cp:revision>
  <dcterms:created xsi:type="dcterms:W3CDTF">2012-03-13T16:37:13Z</dcterms:created>
  <dcterms:modified xsi:type="dcterms:W3CDTF">2014-06-09T10:37:12Z</dcterms:modified>
</cp:coreProperties>
</file>