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3" r:id="rId7"/>
    <p:sldId id="264" r:id="rId8"/>
    <p:sldId id="265" r:id="rId9"/>
    <p:sldId id="266" r:id="rId10"/>
    <p:sldId id="272" r:id="rId11"/>
    <p:sldId id="268" r:id="rId12"/>
    <p:sldId id="271" r:id="rId13"/>
    <p:sldId id="270" r:id="rId14"/>
    <p:sldId id="267" r:id="rId15"/>
    <p:sldId id="274" r:id="rId16"/>
    <p:sldId id="275" r:id="rId17"/>
    <p:sldId id="277" r:id="rId18"/>
    <p:sldId id="276" r:id="rId19"/>
    <p:sldId id="273" r:id="rId20"/>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8" d="100"/>
          <a:sy n="88" d="100"/>
        </p:scale>
        <p:origin x="-4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20" name="Нижний колонтитул 19"/>
          <p:cNvSpPr>
            <a:spLocks noGrp="1"/>
          </p:cNvSpPr>
          <p:nvPr>
            <p:ph type="ftr" sz="quarter" idx="11"/>
          </p:nvPr>
        </p:nvSpPr>
        <p:spPr/>
        <p:txBody>
          <a:bodyPr/>
          <a:lstStyle>
            <a:extLst/>
          </a:lstStyle>
          <a:p>
            <a:endParaRPr lang="en-US"/>
          </a:p>
        </p:txBody>
      </p:sp>
      <p:sp>
        <p:nvSpPr>
          <p:cNvPr id="10" name="Номер слайда 9"/>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8" name="Нижний колонтитул 7"/>
          <p:cNvSpPr>
            <a:spLocks noGrp="1"/>
          </p:cNvSpPr>
          <p:nvPr>
            <p:ph type="ftr" sz="quarter" idx="11"/>
          </p:nvPr>
        </p:nvSpPr>
        <p:spPr/>
        <p:txBody>
          <a:bodyPr/>
          <a:lstStyle>
            <a:extLst/>
          </a:lstStyle>
          <a:p>
            <a:endParaRPr lang="en-US"/>
          </a:p>
        </p:txBody>
      </p:sp>
      <p:sp>
        <p:nvSpPr>
          <p:cNvPr id="9" name="Номер слайда 8"/>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4" name="Нижний колонтитул 3"/>
          <p:cNvSpPr>
            <a:spLocks noGrp="1"/>
          </p:cNvSpPr>
          <p:nvPr>
            <p:ph type="ftr" sz="quarter" idx="11"/>
          </p:nvPr>
        </p:nvSpPr>
        <p:spPr/>
        <p:txBody>
          <a:bodyPr/>
          <a:lstStyle>
            <a:extLst/>
          </a:lstStyle>
          <a:p>
            <a:endParaRPr lang="en-US"/>
          </a:p>
        </p:txBody>
      </p:sp>
      <p:sp>
        <p:nvSpPr>
          <p:cNvPr id="5" name="Номер слайда 4"/>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3" name="Нижний колонтитул 2"/>
          <p:cNvSpPr>
            <a:spLocks noGrp="1"/>
          </p:cNvSpPr>
          <p:nvPr>
            <p:ph type="ftr" sz="quarter" idx="11"/>
          </p:nvPr>
        </p:nvSpPr>
        <p:spPr/>
        <p:txBody>
          <a:bodyPr/>
          <a:lstStyle>
            <a:extLst/>
          </a:lstStyle>
          <a:p>
            <a:endParaRPr lang="en-US"/>
          </a:p>
        </p:txBody>
      </p:sp>
      <p:sp>
        <p:nvSpPr>
          <p:cNvPr id="4" name="Номер слайда 3"/>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5/16/2014</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EAF463A-BC7C-46EE-9F1E-7F377CCA4891}" type="datetimeFigureOut">
              <a:rPr lang="en-US" smtClean="0"/>
              <a:pPr/>
              <a:t>5/16/2014</a:t>
            </a:fld>
            <a:endParaRPr lang="en-US"/>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483448D-3A78-4528-A469-B745A65DA480}" type="slidenum">
              <a:rPr lang="en-US" smtClean="0"/>
              <a:pPr/>
              <a:t>‹#›</a:t>
            </a:fld>
            <a:endParaRPr lang="en-US"/>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d"/>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4.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4.jpeg"/><Relationship Id="rId7" Type="http://schemas.openxmlformats.org/officeDocument/2006/relationships/image" Target="../media/image48.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4.jpeg"/><Relationship Id="rId7"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5" name="Рисунок 4" descr="19691-westeros-map-game-of-thrones-1680x1050-tv-show-wallpaper.jpg"/>
          <p:cNvPicPr>
            <a:picLocks noChangeAspect="1"/>
          </p:cNvPicPr>
          <p:nvPr/>
        </p:nvPicPr>
        <p:blipFill>
          <a:blip r:embed="rId2"/>
          <a:stretch>
            <a:fillRect/>
          </a:stretch>
        </p:blipFill>
        <p:spPr>
          <a:xfrm>
            <a:off x="0" y="0"/>
            <a:ext cx="9144000" cy="6858000"/>
          </a:xfrm>
          <a:prstGeom prst="rect">
            <a:avLst/>
          </a:prstGeom>
        </p:spPr>
      </p:pic>
      <p:pic>
        <p:nvPicPr>
          <p:cNvPr id="6" name="Рисунок 5" descr="george-rr-martin.jpg"/>
          <p:cNvPicPr>
            <a:picLocks noChangeAspect="1"/>
          </p:cNvPicPr>
          <p:nvPr/>
        </p:nvPicPr>
        <p:blipFill>
          <a:blip r:embed="rId3"/>
          <a:stretch>
            <a:fillRect/>
          </a:stretch>
        </p:blipFill>
        <p:spPr>
          <a:xfrm>
            <a:off x="1676400" y="609600"/>
            <a:ext cx="5943600" cy="3959204"/>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
        <p:nvSpPr>
          <p:cNvPr id="8" name="Прямоугольник 7"/>
          <p:cNvSpPr/>
          <p:nvPr/>
        </p:nvSpPr>
        <p:spPr>
          <a:xfrm>
            <a:off x="0" y="5181600"/>
            <a:ext cx="9144000" cy="914400"/>
          </a:xfrm>
          <a:prstGeom prst="rect">
            <a:avLst/>
          </a:prstGeom>
          <a:gradFill>
            <a:gsLst>
              <a:gs pos="0">
                <a:srgbClr val="FFEFD1"/>
              </a:gs>
              <a:gs pos="64999">
                <a:srgbClr val="F0EBD5"/>
              </a:gs>
              <a:gs pos="100000">
                <a:srgbClr val="D1C39F"/>
              </a:gs>
            </a:gsLst>
            <a:lin ang="5400000" scaled="0"/>
          </a:grad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ru-RU" sz="5400" b="1" cap="none" spc="0" dirty="0">
              <a:ln w="11430">
                <a:solidFill>
                  <a:schemeClr val="tx1"/>
                </a:solidFill>
              </a:ln>
              <a:solidFill>
                <a:srgbClr val="FFC000"/>
              </a:solidFill>
              <a:effectLst>
                <a:outerShdw blurRad="80000" dist="40000" dir="5040000" algn="tl">
                  <a:srgbClr val="000000">
                    <a:alpha val="30000"/>
                  </a:srgbClr>
                </a:outerShdw>
              </a:effectLst>
            </a:endParaRPr>
          </a:p>
        </p:txBody>
      </p:sp>
      <p:sp>
        <p:nvSpPr>
          <p:cNvPr id="9" name="Прямоугольник 8"/>
          <p:cNvSpPr/>
          <p:nvPr/>
        </p:nvSpPr>
        <p:spPr>
          <a:xfrm>
            <a:off x="2133600" y="5181600"/>
            <a:ext cx="504997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George Martin</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D3J-KTqRAU0.jpg"/>
          <p:cNvPicPr>
            <a:picLocks noGrp="1" noChangeAspect="1"/>
          </p:cNvPicPr>
          <p:nvPr>
            <p:ph idx="1"/>
          </p:nvPr>
        </p:nvPicPr>
        <p:blipFill>
          <a:blip r:embed="rId2"/>
          <a:stretch>
            <a:fillRect/>
          </a:stretch>
        </p:blipFill>
        <p:spPr>
          <a:xfrm>
            <a:off x="1435100" y="1973262"/>
            <a:ext cx="7499350" cy="3749675"/>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ZM8M3GoWANY.jpg"/>
          <p:cNvPicPr>
            <a:picLocks noChangeAspect="1"/>
          </p:cNvPicPr>
          <p:nvPr/>
        </p:nvPicPr>
        <p:blipFill>
          <a:blip r:embed="rId4"/>
          <a:stretch>
            <a:fillRect/>
          </a:stretch>
        </p:blipFill>
        <p:spPr>
          <a:xfrm>
            <a:off x="3352800" y="304800"/>
            <a:ext cx="56388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D3J-KTqRAU0.jpg"/>
          <p:cNvPicPr>
            <a:picLocks noChangeAspect="1"/>
          </p:cNvPicPr>
          <p:nvPr/>
        </p:nvPicPr>
        <p:blipFill>
          <a:blip r:embed="rId2"/>
          <a:stretch>
            <a:fillRect/>
          </a:stretch>
        </p:blipFill>
        <p:spPr>
          <a:xfrm>
            <a:off x="152400" y="3810000"/>
            <a:ext cx="56388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Прямоугольник 8"/>
          <p:cNvSpPr/>
          <p:nvPr/>
        </p:nvSpPr>
        <p:spPr>
          <a:xfrm>
            <a:off x="-152400" y="914400"/>
            <a:ext cx="3505200"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Peter </a:t>
            </a:r>
            <a:r>
              <a:rPr lang="en-US" sz="32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Dinklage</a:t>
            </a:r>
            <a:endPar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Tyrion</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Lannister</a:t>
            </a:r>
            <a:endParaRPr lang="ru-RU"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5791200" y="4267200"/>
            <a:ext cx="3352800" cy="181588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Emilia Clarke</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Daenerys</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Targarien</a:t>
            </a:r>
            <a:endPar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ZM8M3GoWANY.jpg"/>
          <p:cNvPicPr>
            <a:picLocks noGrp="1" noChangeAspect="1"/>
          </p:cNvPicPr>
          <p:nvPr>
            <p:ph idx="1"/>
          </p:nvPr>
        </p:nvPicPr>
        <p:blipFill>
          <a:blip r:embed="rId2" cstate="print"/>
          <a:stretch>
            <a:fillRect/>
          </a:stretch>
        </p:blipFill>
        <p:spPr>
          <a:xfrm>
            <a:off x="1435100" y="1973263"/>
            <a:ext cx="3257592" cy="1628796"/>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uVUBXVMLdhs.jpg"/>
          <p:cNvPicPr>
            <a:picLocks noChangeAspect="1"/>
          </p:cNvPicPr>
          <p:nvPr/>
        </p:nvPicPr>
        <p:blipFill>
          <a:blip r:embed="rId4"/>
          <a:stretch>
            <a:fillRect/>
          </a:stretch>
        </p:blipFill>
        <p:spPr>
          <a:xfrm>
            <a:off x="0" y="4572000"/>
            <a:ext cx="4572000" cy="2286000"/>
          </a:xfrm>
          <a:prstGeom prst="rect">
            <a:avLst/>
          </a:prstGeom>
        </p:spPr>
      </p:pic>
      <p:pic>
        <p:nvPicPr>
          <p:cNvPr id="7" name="Рисунок 6" descr="II2GrLnJ7I4.jpg"/>
          <p:cNvPicPr>
            <a:picLocks noChangeAspect="1"/>
          </p:cNvPicPr>
          <p:nvPr/>
        </p:nvPicPr>
        <p:blipFill>
          <a:blip r:embed="rId5"/>
          <a:stretch>
            <a:fillRect/>
          </a:stretch>
        </p:blipFill>
        <p:spPr>
          <a:xfrm>
            <a:off x="4572000" y="2286000"/>
            <a:ext cx="4572000" cy="2286000"/>
          </a:xfrm>
          <a:prstGeom prst="rect">
            <a:avLst/>
          </a:prstGeom>
        </p:spPr>
      </p:pic>
      <p:pic>
        <p:nvPicPr>
          <p:cNvPr id="9" name="Рисунок 8" descr="IP8JRg3BQXM.jpg"/>
          <p:cNvPicPr>
            <a:picLocks noChangeAspect="1"/>
          </p:cNvPicPr>
          <p:nvPr/>
        </p:nvPicPr>
        <p:blipFill>
          <a:blip r:embed="rId6"/>
          <a:stretch>
            <a:fillRect/>
          </a:stretch>
        </p:blipFill>
        <p:spPr>
          <a:xfrm>
            <a:off x="0" y="0"/>
            <a:ext cx="4572000" cy="2286000"/>
          </a:xfrm>
          <a:prstGeom prst="rect">
            <a:avLst/>
          </a:prstGeom>
        </p:spPr>
      </p:pic>
      <p:sp>
        <p:nvSpPr>
          <p:cNvPr id="10" name="Прямоугольник 9"/>
          <p:cNvSpPr/>
          <p:nvPr/>
        </p:nvSpPr>
        <p:spPr>
          <a:xfrm>
            <a:off x="4572000" y="304800"/>
            <a:ext cx="45720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Jack Gleeson</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Joffrey</a:t>
            </a: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Lannister</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4572000" y="4800600"/>
            <a:ext cx="45720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Lena </a:t>
            </a:r>
            <a:r>
              <a:rPr lang="en-US"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Headey</a:t>
            </a:r>
            <a:endPar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Cersei</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Lannister</a:t>
            </a: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Прямоугольник 11"/>
          <p:cNvSpPr/>
          <p:nvPr/>
        </p:nvSpPr>
        <p:spPr>
          <a:xfrm>
            <a:off x="0" y="2743200"/>
            <a:ext cx="4572000" cy="138499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Nicolai </a:t>
            </a:r>
            <a:r>
              <a:rPr lang="en-US"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Coster-Waldau</a:t>
            </a:r>
            <a:endPar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Jeime</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Lannister</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wLTuU8k-HaE.jpg"/>
          <p:cNvPicPr>
            <a:picLocks noGrp="1" noChangeAspect="1"/>
          </p:cNvPicPr>
          <p:nvPr>
            <p:ph idx="1"/>
          </p:nvPr>
        </p:nvPicPr>
        <p:blipFill>
          <a:blip r:embed="rId2" cstate="print"/>
          <a:stretch>
            <a:fillRect/>
          </a:stretch>
        </p:blipFill>
        <p:spPr>
          <a:xfrm>
            <a:off x="3515816" y="1447800"/>
            <a:ext cx="1452271" cy="208866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2BFxOOg07Zo.jpg"/>
          <p:cNvPicPr>
            <a:picLocks noChangeAspect="1"/>
          </p:cNvPicPr>
          <p:nvPr/>
        </p:nvPicPr>
        <p:blipFill>
          <a:blip r:embed="rId4"/>
          <a:stretch>
            <a:fillRect/>
          </a:stretch>
        </p:blipFill>
        <p:spPr>
          <a:xfrm>
            <a:off x="2438400" y="304800"/>
            <a:ext cx="2015547" cy="298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z_54063e62.jpg"/>
          <p:cNvPicPr>
            <a:picLocks noChangeAspect="1"/>
          </p:cNvPicPr>
          <p:nvPr/>
        </p:nvPicPr>
        <p:blipFill>
          <a:blip r:embed="rId5" cstate="print"/>
          <a:stretch>
            <a:fillRect/>
          </a:stretch>
        </p:blipFill>
        <p:spPr>
          <a:xfrm>
            <a:off x="7010400" y="304800"/>
            <a:ext cx="2013482" cy="298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_czrwqoX9Mc.jpg"/>
          <p:cNvPicPr>
            <a:picLocks noChangeAspect="1"/>
          </p:cNvPicPr>
          <p:nvPr/>
        </p:nvPicPr>
        <p:blipFill>
          <a:blip r:embed="rId6" cstate="print"/>
          <a:stretch>
            <a:fillRect/>
          </a:stretch>
        </p:blipFill>
        <p:spPr>
          <a:xfrm>
            <a:off x="4724400" y="304800"/>
            <a:ext cx="2013482" cy="298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z_afad9e15.jpg"/>
          <p:cNvPicPr>
            <a:picLocks noChangeAspect="1"/>
          </p:cNvPicPr>
          <p:nvPr/>
        </p:nvPicPr>
        <p:blipFill>
          <a:blip r:embed="rId7" cstate="print"/>
          <a:stretch>
            <a:fillRect/>
          </a:stretch>
        </p:blipFill>
        <p:spPr>
          <a:xfrm>
            <a:off x="152400" y="304800"/>
            <a:ext cx="2013482" cy="298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2c91tb-cFgM.jpg"/>
          <p:cNvPicPr>
            <a:picLocks noChangeAspect="1"/>
          </p:cNvPicPr>
          <p:nvPr/>
        </p:nvPicPr>
        <p:blipFill>
          <a:blip r:embed="rId8" cstate="print"/>
          <a:stretch>
            <a:fillRect/>
          </a:stretch>
        </p:blipFill>
        <p:spPr>
          <a:xfrm>
            <a:off x="1295400" y="3505200"/>
            <a:ext cx="19812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UNMl_vSZBNU.jpg"/>
          <p:cNvPicPr>
            <a:picLocks noChangeAspect="1"/>
          </p:cNvPicPr>
          <p:nvPr/>
        </p:nvPicPr>
        <p:blipFill>
          <a:blip r:embed="rId9"/>
          <a:stretch>
            <a:fillRect/>
          </a:stretch>
        </p:blipFill>
        <p:spPr>
          <a:xfrm>
            <a:off x="5943600" y="3505200"/>
            <a:ext cx="20574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descr="p-a3d1Lfp0A.jpg"/>
          <p:cNvPicPr>
            <a:picLocks noChangeAspect="1"/>
          </p:cNvPicPr>
          <p:nvPr/>
        </p:nvPicPr>
        <p:blipFill>
          <a:blip r:embed="rId10"/>
          <a:stretch>
            <a:fillRect/>
          </a:stretch>
        </p:blipFill>
        <p:spPr>
          <a:xfrm>
            <a:off x="3581400" y="3505200"/>
            <a:ext cx="19812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rqkigjdRIr4.jpg"/>
          <p:cNvPicPr>
            <a:picLocks noGrp="1" noChangeAspect="1"/>
          </p:cNvPicPr>
          <p:nvPr>
            <p:ph idx="1"/>
          </p:nvPr>
        </p:nvPicPr>
        <p:blipFill>
          <a:blip r:embed="rId2"/>
          <a:stretch>
            <a:fillRect/>
          </a:stretch>
        </p:blipFill>
        <p:spPr>
          <a:xfrm>
            <a:off x="1984375" y="1447800"/>
            <a:ext cx="6400800" cy="480060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YdmjN2qCqQc.jpg"/>
          <p:cNvPicPr>
            <a:picLocks noChangeAspect="1"/>
          </p:cNvPicPr>
          <p:nvPr/>
        </p:nvPicPr>
        <p:blipFill>
          <a:blip r:embed="rId4"/>
          <a:stretch>
            <a:fillRect/>
          </a:stretch>
        </p:blipFill>
        <p:spPr>
          <a:xfrm>
            <a:off x="4682743" y="228600"/>
            <a:ext cx="4080257"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Z7fUqBPIIY.jpg"/>
          <p:cNvPicPr>
            <a:picLocks noChangeAspect="1"/>
          </p:cNvPicPr>
          <p:nvPr/>
        </p:nvPicPr>
        <p:blipFill>
          <a:blip r:embed="rId5"/>
          <a:stretch>
            <a:fillRect/>
          </a:stretch>
        </p:blipFill>
        <p:spPr>
          <a:xfrm>
            <a:off x="1752600" y="3124200"/>
            <a:ext cx="5715000" cy="3570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e47HCIZxW1A.jpg"/>
          <p:cNvPicPr>
            <a:picLocks noChangeAspect="1"/>
          </p:cNvPicPr>
          <p:nvPr/>
        </p:nvPicPr>
        <p:blipFill>
          <a:blip r:embed="rId6"/>
          <a:stretch>
            <a:fillRect/>
          </a:stretch>
        </p:blipFill>
        <p:spPr>
          <a:xfrm>
            <a:off x="152400" y="228600"/>
            <a:ext cx="4129028" cy="2751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SOHo6OUvPg.jpg"/>
          <p:cNvPicPr>
            <a:picLocks noGrp="1" noChangeAspect="1"/>
          </p:cNvPicPr>
          <p:nvPr>
            <p:ph idx="1"/>
          </p:nvPr>
        </p:nvPicPr>
        <p:blipFill>
          <a:blip r:embed="rId2"/>
          <a:stretch>
            <a:fillRect/>
          </a:stretch>
        </p:blipFill>
        <p:spPr>
          <a:xfrm>
            <a:off x="1576271" y="1447800"/>
            <a:ext cx="3132422" cy="208362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7" name="Рисунок 6" descr="Es_KkVxsbkU.jpg"/>
          <p:cNvPicPr>
            <a:picLocks noChangeAspect="1"/>
          </p:cNvPicPr>
          <p:nvPr/>
        </p:nvPicPr>
        <p:blipFill>
          <a:blip r:embed="rId4"/>
          <a:stretch>
            <a:fillRect/>
          </a:stretch>
        </p:blipFill>
        <p:spPr>
          <a:xfrm>
            <a:off x="228600" y="1295400"/>
            <a:ext cx="4269783" cy="4343400"/>
          </a:xfrm>
          <a:prstGeom prst="rect">
            <a:avLst/>
          </a:prstGeom>
        </p:spPr>
      </p:pic>
      <p:pic>
        <p:nvPicPr>
          <p:cNvPr id="8" name="Рисунок 7" descr="xh72gcRFjY8.jpg"/>
          <p:cNvPicPr>
            <a:picLocks noChangeAspect="1"/>
          </p:cNvPicPr>
          <p:nvPr/>
        </p:nvPicPr>
        <p:blipFill>
          <a:blip r:embed="rId5"/>
          <a:stretch>
            <a:fillRect/>
          </a:stretch>
        </p:blipFill>
        <p:spPr>
          <a:xfrm>
            <a:off x="4648200" y="1295400"/>
            <a:ext cx="4343400" cy="4343400"/>
          </a:xfrm>
          <a:prstGeom prst="rect">
            <a:avLst/>
          </a:prstGeom>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SOHo6OUvPg.jpg"/>
          <p:cNvPicPr>
            <a:picLocks noGrp="1" noChangeAspect="1"/>
          </p:cNvPicPr>
          <p:nvPr>
            <p:ph idx="1"/>
          </p:nvPr>
        </p:nvPicPr>
        <p:blipFill>
          <a:blip r:embed="rId2"/>
          <a:stretch>
            <a:fillRect/>
          </a:stretch>
        </p:blipFill>
        <p:spPr>
          <a:xfrm>
            <a:off x="1576271" y="1447800"/>
            <a:ext cx="3132422" cy="208362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10" name="Рисунок 9" descr="xIwGq7r9TA8.jpg"/>
          <p:cNvPicPr>
            <a:picLocks noChangeAspect="1"/>
          </p:cNvPicPr>
          <p:nvPr/>
        </p:nvPicPr>
        <p:blipFill>
          <a:blip r:embed="rId4"/>
          <a:stretch>
            <a:fillRect/>
          </a:stretch>
        </p:blipFill>
        <p:spPr>
          <a:xfrm>
            <a:off x="6324600" y="152400"/>
            <a:ext cx="2667000" cy="37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P2_ihd_8_jI.jpg"/>
          <p:cNvPicPr>
            <a:picLocks noChangeAspect="1"/>
          </p:cNvPicPr>
          <p:nvPr/>
        </p:nvPicPr>
        <p:blipFill>
          <a:blip r:embed="rId5"/>
          <a:stretch>
            <a:fillRect/>
          </a:stretch>
        </p:blipFill>
        <p:spPr>
          <a:xfrm>
            <a:off x="152400" y="152400"/>
            <a:ext cx="2667776" cy="37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Q3jKOslnjXw.jpg"/>
          <p:cNvPicPr>
            <a:picLocks noChangeAspect="1"/>
          </p:cNvPicPr>
          <p:nvPr/>
        </p:nvPicPr>
        <p:blipFill>
          <a:blip r:embed="rId6"/>
          <a:stretch>
            <a:fillRect/>
          </a:stretch>
        </p:blipFill>
        <p:spPr>
          <a:xfrm>
            <a:off x="2895600" y="2133600"/>
            <a:ext cx="3293965"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SOHo6OUvPg.jpg"/>
          <p:cNvPicPr>
            <a:picLocks noGrp="1" noChangeAspect="1"/>
          </p:cNvPicPr>
          <p:nvPr>
            <p:ph idx="1"/>
          </p:nvPr>
        </p:nvPicPr>
        <p:blipFill>
          <a:blip r:embed="rId2"/>
          <a:stretch>
            <a:fillRect/>
          </a:stretch>
        </p:blipFill>
        <p:spPr>
          <a:xfrm>
            <a:off x="1576271" y="1447800"/>
            <a:ext cx="3132422" cy="208362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GVYpZ3fVYBA.jpg"/>
          <p:cNvPicPr>
            <a:picLocks noChangeAspect="1"/>
          </p:cNvPicPr>
          <p:nvPr/>
        </p:nvPicPr>
        <p:blipFill>
          <a:blip r:embed="rId4"/>
          <a:stretch>
            <a:fillRect/>
          </a:stretch>
        </p:blipFill>
        <p:spPr>
          <a:xfrm>
            <a:off x="5715000" y="0"/>
            <a:ext cx="3429000" cy="3429000"/>
          </a:xfrm>
          <a:prstGeom prst="rect">
            <a:avLst/>
          </a:prstGeom>
        </p:spPr>
      </p:pic>
      <p:pic>
        <p:nvPicPr>
          <p:cNvPr id="7" name="Рисунок 6" descr="feFmn-ALBE4.jpg"/>
          <p:cNvPicPr>
            <a:picLocks noChangeAspect="1"/>
          </p:cNvPicPr>
          <p:nvPr/>
        </p:nvPicPr>
        <p:blipFill>
          <a:blip r:embed="rId5"/>
          <a:stretch>
            <a:fillRect/>
          </a:stretch>
        </p:blipFill>
        <p:spPr>
          <a:xfrm>
            <a:off x="3048000" y="0"/>
            <a:ext cx="3429000" cy="3429000"/>
          </a:xfrm>
          <a:prstGeom prst="rect">
            <a:avLst/>
          </a:prstGeom>
        </p:spPr>
      </p:pic>
      <p:pic>
        <p:nvPicPr>
          <p:cNvPr id="8" name="Рисунок 7" descr="ubzB912hjsQ.jpg"/>
          <p:cNvPicPr>
            <a:picLocks noChangeAspect="1"/>
          </p:cNvPicPr>
          <p:nvPr/>
        </p:nvPicPr>
        <p:blipFill>
          <a:blip r:embed="rId6"/>
          <a:stretch>
            <a:fillRect/>
          </a:stretch>
        </p:blipFill>
        <p:spPr>
          <a:xfrm>
            <a:off x="0" y="0"/>
            <a:ext cx="3429000" cy="3429000"/>
          </a:xfrm>
          <a:prstGeom prst="rect">
            <a:avLst/>
          </a:prstGeom>
        </p:spPr>
      </p:pic>
      <p:pic>
        <p:nvPicPr>
          <p:cNvPr id="9" name="Рисунок 8" descr="m7yE-yxYmoA.jpg"/>
          <p:cNvPicPr>
            <a:picLocks noChangeAspect="1"/>
          </p:cNvPicPr>
          <p:nvPr/>
        </p:nvPicPr>
        <p:blipFill>
          <a:blip r:embed="rId7"/>
          <a:stretch>
            <a:fillRect/>
          </a:stretch>
        </p:blipFill>
        <p:spPr>
          <a:xfrm>
            <a:off x="3200400" y="3429000"/>
            <a:ext cx="3429000" cy="3429000"/>
          </a:xfrm>
          <a:prstGeom prst="rect">
            <a:avLst/>
          </a:prstGeom>
        </p:spPr>
      </p:pic>
      <p:pic>
        <p:nvPicPr>
          <p:cNvPr id="10" name="Рисунок 9" descr="M96LnDkYpWo.jpg"/>
          <p:cNvPicPr>
            <a:picLocks noChangeAspect="1"/>
          </p:cNvPicPr>
          <p:nvPr/>
        </p:nvPicPr>
        <p:blipFill>
          <a:blip r:embed="rId8"/>
          <a:stretch>
            <a:fillRect/>
          </a:stretch>
        </p:blipFill>
        <p:spPr>
          <a:xfrm>
            <a:off x="6477000" y="3429000"/>
            <a:ext cx="2667000" cy="3429000"/>
          </a:xfrm>
          <a:prstGeom prst="rect">
            <a:avLst/>
          </a:prstGeom>
        </p:spPr>
      </p:pic>
      <p:pic>
        <p:nvPicPr>
          <p:cNvPr id="11" name="Рисунок 10" descr="1SsEF7ea_g8.jpg"/>
          <p:cNvPicPr>
            <a:picLocks noChangeAspect="1"/>
          </p:cNvPicPr>
          <p:nvPr/>
        </p:nvPicPr>
        <p:blipFill>
          <a:blip r:embed="rId9"/>
          <a:stretch>
            <a:fillRect/>
          </a:stretch>
        </p:blipFill>
        <p:spPr>
          <a:xfrm>
            <a:off x="0" y="3429000"/>
            <a:ext cx="3352800" cy="3429000"/>
          </a:xfrm>
          <a:prstGeom prst="rect">
            <a:avLst/>
          </a:prstGeom>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SOHo6OUvPg.jpg"/>
          <p:cNvPicPr>
            <a:picLocks noGrp="1" noChangeAspect="1"/>
          </p:cNvPicPr>
          <p:nvPr>
            <p:ph idx="1"/>
          </p:nvPr>
        </p:nvPicPr>
        <p:blipFill>
          <a:blip r:embed="rId2"/>
          <a:stretch>
            <a:fillRect/>
          </a:stretch>
        </p:blipFill>
        <p:spPr>
          <a:xfrm>
            <a:off x="1576271" y="1447800"/>
            <a:ext cx="3132422" cy="208362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2r8g8PMQdM8.jpg"/>
          <p:cNvPicPr>
            <a:picLocks noChangeAspect="1"/>
          </p:cNvPicPr>
          <p:nvPr/>
        </p:nvPicPr>
        <p:blipFill>
          <a:blip r:embed="rId4"/>
          <a:stretch>
            <a:fillRect/>
          </a:stretch>
        </p:blipFill>
        <p:spPr>
          <a:xfrm>
            <a:off x="698500" y="806450"/>
            <a:ext cx="7747000" cy="5245100"/>
          </a:xfrm>
          <a:prstGeom prst="rect">
            <a:avLst/>
          </a:prstGeom>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SOHo6OUvPg.jpg"/>
          <p:cNvPicPr>
            <a:picLocks noGrp="1" noChangeAspect="1"/>
          </p:cNvPicPr>
          <p:nvPr>
            <p:ph idx="1"/>
          </p:nvPr>
        </p:nvPicPr>
        <p:blipFill>
          <a:blip r:embed="rId2"/>
          <a:stretch>
            <a:fillRect/>
          </a:stretch>
        </p:blipFill>
        <p:spPr>
          <a:xfrm>
            <a:off x="1576271" y="1447800"/>
            <a:ext cx="3132422" cy="2083620"/>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7" name="Рисунок 6" descr="KOIRiAYHD14.jpg"/>
          <p:cNvPicPr>
            <a:picLocks noChangeAspect="1"/>
          </p:cNvPicPr>
          <p:nvPr/>
        </p:nvPicPr>
        <p:blipFill>
          <a:blip r:embed="rId4"/>
          <a:stretch>
            <a:fillRect/>
          </a:stretch>
        </p:blipFill>
        <p:spPr>
          <a:xfrm>
            <a:off x="685800" y="0"/>
            <a:ext cx="6091515" cy="3962400"/>
          </a:xfrm>
          <a:prstGeom prst="rect">
            <a:avLst/>
          </a:prstGeom>
        </p:spPr>
      </p:pic>
      <p:pic>
        <p:nvPicPr>
          <p:cNvPr id="6" name="Рисунок 5" descr="v6bgUnq5rRM.jpg"/>
          <p:cNvPicPr>
            <a:picLocks noChangeAspect="1"/>
          </p:cNvPicPr>
          <p:nvPr/>
        </p:nvPicPr>
        <p:blipFill>
          <a:blip r:embed="rId5"/>
          <a:stretch>
            <a:fillRect/>
          </a:stretch>
        </p:blipFill>
        <p:spPr>
          <a:xfrm>
            <a:off x="5334000" y="0"/>
            <a:ext cx="3810000" cy="4038600"/>
          </a:xfrm>
          <a:prstGeom prst="rect">
            <a:avLst/>
          </a:prstGeom>
        </p:spPr>
      </p:pic>
      <p:pic>
        <p:nvPicPr>
          <p:cNvPr id="8" name="Рисунок 7" descr="PPjEHLlSnAU.jpg"/>
          <p:cNvPicPr>
            <a:picLocks noChangeAspect="1"/>
          </p:cNvPicPr>
          <p:nvPr/>
        </p:nvPicPr>
        <p:blipFill>
          <a:blip r:embed="rId6"/>
          <a:stretch>
            <a:fillRect/>
          </a:stretch>
        </p:blipFill>
        <p:spPr>
          <a:xfrm>
            <a:off x="6553200" y="3962400"/>
            <a:ext cx="5508576" cy="2895600"/>
          </a:xfrm>
          <a:prstGeom prst="rect">
            <a:avLst/>
          </a:prstGeom>
        </p:spPr>
      </p:pic>
      <p:pic>
        <p:nvPicPr>
          <p:cNvPr id="9" name="Рисунок 8" descr="dBcbtZk7EyI.jpg"/>
          <p:cNvPicPr>
            <a:picLocks noChangeAspect="1"/>
          </p:cNvPicPr>
          <p:nvPr/>
        </p:nvPicPr>
        <p:blipFill>
          <a:blip r:embed="rId7"/>
          <a:stretch>
            <a:fillRect/>
          </a:stretch>
        </p:blipFill>
        <p:spPr>
          <a:xfrm>
            <a:off x="-914400" y="0"/>
            <a:ext cx="4008313" cy="3962400"/>
          </a:xfrm>
          <a:prstGeom prst="rect">
            <a:avLst/>
          </a:prstGeom>
        </p:spPr>
      </p:pic>
      <p:pic>
        <p:nvPicPr>
          <p:cNvPr id="10" name="Рисунок 9" descr="X55ki5ehN3s.jpg"/>
          <p:cNvPicPr>
            <a:picLocks noChangeAspect="1"/>
          </p:cNvPicPr>
          <p:nvPr/>
        </p:nvPicPr>
        <p:blipFill>
          <a:blip r:embed="rId8"/>
          <a:stretch>
            <a:fillRect/>
          </a:stretch>
        </p:blipFill>
        <p:spPr>
          <a:xfrm>
            <a:off x="3048000" y="3962400"/>
            <a:ext cx="3657600" cy="2895600"/>
          </a:xfrm>
          <a:prstGeom prst="rect">
            <a:avLst/>
          </a:prstGeom>
        </p:spPr>
      </p:pic>
      <p:pic>
        <p:nvPicPr>
          <p:cNvPr id="11" name="Рисунок 10" descr="kzWoV0iv0XY.jpg"/>
          <p:cNvPicPr>
            <a:picLocks noChangeAspect="1"/>
          </p:cNvPicPr>
          <p:nvPr/>
        </p:nvPicPr>
        <p:blipFill>
          <a:blip r:embed="rId9"/>
          <a:stretch>
            <a:fillRect/>
          </a:stretch>
        </p:blipFill>
        <p:spPr>
          <a:xfrm>
            <a:off x="-1524000" y="3962400"/>
            <a:ext cx="4609908" cy="2895600"/>
          </a:xfrm>
          <a:prstGeom prst="rect">
            <a:avLst/>
          </a:prstGeom>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dGUUbnGeo7k.jpg"/>
          <p:cNvPicPr>
            <a:picLocks noGrp="1" noChangeAspect="1"/>
          </p:cNvPicPr>
          <p:nvPr>
            <p:ph idx="1"/>
          </p:nvPr>
        </p:nvPicPr>
        <p:blipFill>
          <a:blip r:embed="rId2"/>
          <a:stretch>
            <a:fillRect/>
          </a:stretch>
        </p:blipFill>
        <p:spPr>
          <a:xfrm>
            <a:off x="0" y="0"/>
            <a:ext cx="9144000" cy="6858000"/>
          </a:xfrm>
        </p:spPr>
      </p:pic>
      <p:pic>
        <p:nvPicPr>
          <p:cNvPr id="7" name="Рисунок 6" descr="сериалы-Game-of-Thrones-Игра-престолов-джордж-мартин-742186.png"/>
          <p:cNvPicPr>
            <a:picLocks noChangeAspect="1"/>
          </p:cNvPicPr>
          <p:nvPr/>
        </p:nvPicPr>
        <p:blipFill>
          <a:blip r:embed="rId3"/>
          <a:stretch>
            <a:fillRect/>
          </a:stretch>
        </p:blipFill>
        <p:spPr>
          <a:xfrm>
            <a:off x="1981200" y="247650"/>
            <a:ext cx="5276850" cy="6610350"/>
          </a:xfrm>
          <a:prstGeom prst="rect">
            <a:avLst/>
          </a:prstGeom>
        </p:spPr>
      </p:pic>
      <p:pic>
        <p:nvPicPr>
          <p:cNvPr id="6" name="Рисунок 5" descr="1374029095_1935080259.jpg"/>
          <p:cNvPicPr>
            <a:picLocks noChangeAspect="1"/>
          </p:cNvPicPr>
          <p:nvPr/>
        </p:nvPicPr>
        <p:blipFill>
          <a:blip r:embed="rId4"/>
          <a:stretch>
            <a:fillRect/>
          </a:stretch>
        </p:blipFill>
        <p:spPr>
          <a:xfrm>
            <a:off x="762000" y="1524000"/>
            <a:ext cx="7620000" cy="5029200"/>
          </a:xfrm>
          <a:prstGeom prst="rect">
            <a:avLst/>
          </a:prstGeom>
        </p:spPr>
      </p:pic>
      <p:pic>
        <p:nvPicPr>
          <p:cNvPr id="5" name="Рисунок 4" descr="dzhordzh-martin_23369879_orig_.png"/>
          <p:cNvPicPr>
            <a:picLocks noChangeAspect="1"/>
          </p:cNvPicPr>
          <p:nvPr/>
        </p:nvPicPr>
        <p:blipFill>
          <a:blip r:embed="rId5"/>
          <a:stretch>
            <a:fillRect/>
          </a:stretch>
        </p:blipFill>
        <p:spPr>
          <a:xfrm>
            <a:off x="2895600" y="533400"/>
            <a:ext cx="4038600" cy="5324475"/>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Содержимое 8" descr="3d-Black-Wallpaper.jpg"/>
          <p:cNvPicPr>
            <a:picLocks noGrp="1" noChangeAspect="1"/>
          </p:cNvPicPr>
          <p:nvPr>
            <p:ph idx="1"/>
          </p:nvPr>
        </p:nvPicPr>
        <p:blipFill>
          <a:blip r:embed="rId2"/>
          <a:stretch>
            <a:fillRect/>
          </a:stretch>
        </p:blipFill>
        <p:spPr>
          <a:xfrm>
            <a:off x="914400" y="0"/>
            <a:ext cx="8839198" cy="6858000"/>
          </a:xfrm>
        </p:spPr>
      </p:pic>
      <p:sp>
        <p:nvSpPr>
          <p:cNvPr id="4" name="Прямоугольник 3"/>
          <p:cNvSpPr/>
          <p:nvPr/>
        </p:nvSpPr>
        <p:spPr>
          <a:xfrm>
            <a:off x="228600" y="152400"/>
            <a:ext cx="533400" cy="6494085"/>
          </a:xfrm>
          <a:prstGeom prst="rect">
            <a:avLst/>
          </a:prstGeom>
          <a:noFill/>
        </p:spPr>
        <p:txBody>
          <a:bodyPr wrap="square" lIns="91440" tIns="45720" rIns="91440" bIns="45720">
            <a:spAutoFit/>
          </a:bodyPr>
          <a:lstStyle/>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OR</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endPar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endParaRP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MARTIN</a:t>
            </a:r>
          </a:p>
        </p:txBody>
      </p:sp>
      <p:pic>
        <p:nvPicPr>
          <p:cNvPr id="10" name="Рисунок 9" descr="tKFfQL9TpGg.jpg"/>
          <p:cNvPicPr>
            <a:picLocks noChangeAspect="1"/>
          </p:cNvPicPr>
          <p:nvPr/>
        </p:nvPicPr>
        <p:blipFill>
          <a:blip r:embed="rId3"/>
          <a:stretch>
            <a:fillRect/>
          </a:stretch>
        </p:blipFill>
        <p:spPr>
          <a:xfrm>
            <a:off x="1219200" y="1143000"/>
            <a:ext cx="3352800" cy="4358640"/>
          </a:xfrm>
          <a:prstGeom prst="roundRect">
            <a:avLst>
              <a:gd name="adj" fmla="val 8594"/>
            </a:avLst>
          </a:prstGeom>
          <a:solidFill>
            <a:srgbClr val="FFFFFF">
              <a:shade val="85000"/>
            </a:srgbClr>
          </a:solidFill>
          <a:ln>
            <a:noFill/>
          </a:ln>
          <a:effectLst>
            <a:glow rad="101600">
              <a:schemeClr val="accent2">
                <a:satMod val="175000"/>
                <a:alpha val="40000"/>
              </a:schemeClr>
            </a:glow>
            <a:reflection blurRad="12700" stA="38000" endPos="28000" dist="5000" dir="5400000" sy="-100000" algn="bl" rotWithShape="0"/>
          </a:effectLst>
        </p:spPr>
      </p:pic>
      <p:sp>
        <p:nvSpPr>
          <p:cNvPr id="11" name="TextBox 10"/>
          <p:cNvSpPr txBox="1"/>
          <p:nvPr/>
        </p:nvSpPr>
        <p:spPr>
          <a:xfrm>
            <a:off x="5257800" y="1143000"/>
            <a:ext cx="4038600" cy="4524315"/>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2400000" scaled="0"/>
          </a:gradFill>
        </p:spPr>
        <p:txBody>
          <a:bodyPr wrap="square" rtlCol="0">
            <a:spAutoFit/>
          </a:bodyPr>
          <a:lstStyle/>
          <a:p>
            <a:pPr algn="ctr"/>
            <a:r>
              <a:rPr lang="en-US" b="1" dirty="0" smtClean="0"/>
              <a:t>George Raymond Richard Martin</a:t>
            </a:r>
            <a:r>
              <a:rPr lang="en-US" dirty="0" smtClean="0"/>
              <a:t> (born September 20, 1948), often referred to as </a:t>
            </a:r>
            <a:r>
              <a:rPr lang="en-US" b="1" dirty="0" smtClean="0"/>
              <a:t>GRRM</a:t>
            </a:r>
            <a:r>
              <a:rPr lang="en-US" dirty="0" smtClean="0"/>
              <a:t>, is an American novelist and short story writer in the fantasy, horror and science fiction genres, as well as a screenwriter and television producer. He is best known for </a:t>
            </a:r>
            <a:r>
              <a:rPr lang="en-US" i="1" dirty="0" smtClean="0"/>
              <a:t>A Song of Ice and Fire</a:t>
            </a:r>
            <a:r>
              <a:rPr lang="en-US" dirty="0" smtClean="0"/>
              <a:t>, his international bestselling series of epic fantasy novels that HBO adapted for its dramatic series </a:t>
            </a:r>
            <a:r>
              <a:rPr lang="en-US" i="1" dirty="0" smtClean="0"/>
              <a:t>Game of Thrones</a:t>
            </a:r>
            <a:r>
              <a:rPr lang="en-US" dirty="0" smtClean="0"/>
              <a:t>. Martin serves as the series' co-executive producer, while also scripting one of each season's 10 episodes. Martin was selected by </a:t>
            </a:r>
            <a:r>
              <a:rPr lang="en-US" i="1" dirty="0" smtClean="0"/>
              <a:t>Time</a:t>
            </a:r>
            <a:r>
              <a:rPr lang="en-US" dirty="0" smtClean="0"/>
              <a:t> magazine as one of the "2011 Time 100," a list of the "most influential people in the world."</a:t>
            </a:r>
            <a:endParaRPr lang="en-US" dirty="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8" descr="3d-Black-Wallpaper.jpg"/>
          <p:cNvPicPr>
            <a:picLocks noChangeAspect="1"/>
          </p:cNvPicPr>
          <p:nvPr/>
        </p:nvPicPr>
        <p:blipFill>
          <a:blip r:embed="rId2"/>
          <a:stretch>
            <a:fillRect/>
          </a:stretch>
        </p:blipFill>
        <p:spPr>
          <a:xfrm>
            <a:off x="914400" y="0"/>
            <a:ext cx="8839198" cy="6858000"/>
          </a:xfrm>
          <a:prstGeom prst="rect">
            <a:avLst/>
          </a:prstGeom>
        </p:spPr>
      </p:pic>
      <p:pic>
        <p:nvPicPr>
          <p:cNvPr id="6" name="Содержимое 5" descr="gty_george_rr_martin_dm_120813_wmain.jpg"/>
          <p:cNvPicPr>
            <a:picLocks noGrp="1" noChangeAspect="1"/>
          </p:cNvPicPr>
          <p:nvPr>
            <p:ph idx="1"/>
          </p:nvPr>
        </p:nvPicPr>
        <p:blipFill>
          <a:blip r:embed="rId3"/>
          <a:stretch>
            <a:fillRect/>
          </a:stretch>
        </p:blipFill>
        <p:spPr>
          <a:xfrm>
            <a:off x="2209800" y="381000"/>
            <a:ext cx="6096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228600" y="152400"/>
            <a:ext cx="533400" cy="6494085"/>
          </a:xfrm>
          <a:prstGeom prst="rect">
            <a:avLst/>
          </a:prstGeom>
          <a:noFill/>
        </p:spPr>
        <p:txBody>
          <a:bodyPr wrap="square" lIns="91440" tIns="45720" rIns="91440" bIns="45720">
            <a:spAutoFit/>
          </a:bodyPr>
          <a:lstStyle/>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OR</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endPar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endParaRP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MARTIN</a:t>
            </a:r>
          </a:p>
        </p:txBody>
      </p:sp>
      <p:sp>
        <p:nvSpPr>
          <p:cNvPr id="7" name="TextBox 6"/>
          <p:cNvSpPr txBox="1"/>
          <p:nvPr/>
        </p:nvSpPr>
        <p:spPr>
          <a:xfrm>
            <a:off x="838200" y="4038600"/>
            <a:ext cx="8915400" cy="2585323"/>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2400000" scaled="0"/>
          </a:gradFill>
        </p:spPr>
        <p:txBody>
          <a:bodyPr wrap="square" rtlCol="0">
            <a:spAutoFit/>
          </a:bodyPr>
          <a:lstStyle/>
          <a:p>
            <a:pPr algn="ctr"/>
            <a:r>
              <a:rPr lang="en-US" dirty="0" smtClean="0"/>
              <a:t>George Raymond Martin was born on September 20, 1948,in Bayonne, New Jersey the son of longshoreman Raymond Collins Martin and his wife Margaret Brady Martin. He has two younger sisters, Darleen and Janet. Martin's father was half Italian, while his mother was half Irish; his family also contains German, English, and French ancestry. The family first lived in a house on Broadway, belonging to Martin's great-grandmother. In 1953 they moved to a federal housing project near the Bayonne docks. During his childhood, his whole world consisted pretty much of "First Street to Fifth Street", between his grade school and his home; this limited world made him want to travel and experience other places, but the only way of doing so was through his imagination, and he became a voracious reader.</a:t>
            </a:r>
            <a:endParaRPr lang="ru-RU" dirty="0"/>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8" descr="3d-Black-Wallpaper.jpg"/>
          <p:cNvPicPr>
            <a:picLocks noChangeAspect="1"/>
          </p:cNvPicPr>
          <p:nvPr/>
        </p:nvPicPr>
        <p:blipFill>
          <a:blip r:embed="rId2"/>
          <a:stretch>
            <a:fillRect/>
          </a:stretch>
        </p:blipFill>
        <p:spPr>
          <a:xfrm>
            <a:off x="914400" y="0"/>
            <a:ext cx="8839198" cy="6858000"/>
          </a:xfrm>
          <a:prstGeom prst="rect">
            <a:avLst/>
          </a:prstGeom>
        </p:spPr>
      </p:pic>
      <p:pic>
        <p:nvPicPr>
          <p:cNvPr id="6" name="Содержимое 5" descr="grr_martin_18.jpg"/>
          <p:cNvPicPr>
            <a:picLocks noGrp="1" noChangeAspect="1"/>
          </p:cNvPicPr>
          <p:nvPr>
            <p:ph idx="1"/>
          </p:nvPr>
        </p:nvPicPr>
        <p:blipFill>
          <a:blip r:embed="rId3"/>
          <a:stretch>
            <a:fillRect/>
          </a:stretch>
        </p:blipFill>
        <p:spPr>
          <a:xfrm>
            <a:off x="1295400" y="990600"/>
            <a:ext cx="3228975" cy="445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228600" y="152400"/>
            <a:ext cx="533400" cy="6494085"/>
          </a:xfrm>
          <a:prstGeom prst="rect">
            <a:avLst/>
          </a:prstGeom>
          <a:noFill/>
        </p:spPr>
        <p:txBody>
          <a:bodyPr wrap="square" lIns="91440" tIns="45720" rIns="91440" bIns="45720">
            <a:spAutoFit/>
          </a:bodyPr>
          <a:lstStyle/>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OR</a:t>
            </a: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GE</a:t>
            </a:r>
          </a:p>
          <a:p>
            <a:pPr algn="ctr"/>
            <a:endPar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endParaRPr>
          </a:p>
          <a:p>
            <a:pPr algn="ctr"/>
            <a:r>
              <a:rPr lang="en-US" sz="3200" b="1" cap="all" dirty="0" smtClean="0">
                <a:ln w="9000" cmpd="sng">
                  <a:solidFill>
                    <a:schemeClr val="accent2">
                      <a:lumMod val="75000"/>
                    </a:schemeClr>
                  </a:solidFill>
                  <a:prstDash val="solid"/>
                </a:ln>
                <a:solidFill>
                  <a:schemeClr val="accent2">
                    <a:lumMod val="60000"/>
                    <a:lumOff val="40000"/>
                  </a:schemeClr>
                </a:solidFill>
                <a:effectLst>
                  <a:reflection blurRad="12700" stA="28000" endPos="45000" dist="1000" dir="5400000" sy="-100000" algn="bl" rotWithShape="0"/>
                </a:effectLst>
              </a:rPr>
              <a:t>MARTIN</a:t>
            </a:r>
          </a:p>
        </p:txBody>
      </p:sp>
      <p:sp>
        <p:nvSpPr>
          <p:cNvPr id="9" name="TextBox 8"/>
          <p:cNvSpPr txBox="1"/>
          <p:nvPr/>
        </p:nvSpPr>
        <p:spPr>
          <a:xfrm>
            <a:off x="4953000" y="2209800"/>
            <a:ext cx="4343400" cy="92333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2400000" scaled="0"/>
          </a:gradFill>
        </p:spPr>
        <p:txBody>
          <a:bodyPr wrap="square" rtlCol="0">
            <a:spAutoFit/>
          </a:bodyPr>
          <a:lstStyle/>
          <a:p>
            <a:r>
              <a:rPr lang="en-US" dirty="0" smtClean="0"/>
              <a:t>In 1970 Martin earned a B. S. in Journalism from Northwestern University, Evanston, Illinois</a:t>
            </a:r>
            <a:endParaRPr lang="ru-RU" dirty="0"/>
          </a:p>
        </p:txBody>
      </p:sp>
      <p:sp>
        <p:nvSpPr>
          <p:cNvPr id="10" name="TextBox 9"/>
          <p:cNvSpPr txBox="1"/>
          <p:nvPr/>
        </p:nvSpPr>
        <p:spPr>
          <a:xfrm>
            <a:off x="4953000" y="457200"/>
            <a:ext cx="4343400" cy="1200329"/>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2400000" scaled="0"/>
          </a:gradFill>
        </p:spPr>
        <p:txBody>
          <a:bodyPr wrap="square" rtlCol="0">
            <a:spAutoFit/>
          </a:bodyPr>
          <a:lstStyle/>
          <a:p>
            <a:r>
              <a:rPr lang="en-US" dirty="0" smtClean="0"/>
              <a:t>The young Martin began writing and selling monster stories for pennies to other neighborhood children, dramatic readings included.</a:t>
            </a:r>
            <a:endParaRPr lang="ru-RU" dirty="0"/>
          </a:p>
        </p:txBody>
      </p:sp>
      <p:sp>
        <p:nvSpPr>
          <p:cNvPr id="11" name="TextBox 10"/>
          <p:cNvSpPr txBox="1"/>
          <p:nvPr/>
        </p:nvSpPr>
        <p:spPr>
          <a:xfrm>
            <a:off x="4953000" y="3657600"/>
            <a:ext cx="4343400" cy="1754326"/>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2400000" scaled="0"/>
          </a:gradFill>
        </p:spPr>
        <p:txBody>
          <a:bodyPr wrap="square" rtlCol="0">
            <a:spAutoFit/>
          </a:bodyPr>
          <a:lstStyle/>
          <a:p>
            <a:r>
              <a:rPr lang="en-US" dirty="0" smtClean="0"/>
              <a:t>Martin began selling science fiction short stories professionally in 1970, at age 21. His first sale was "The Hero", sold to </a:t>
            </a:r>
            <a:r>
              <a:rPr lang="en-US" i="1" dirty="0" smtClean="0"/>
              <a:t>Galaxy</a:t>
            </a:r>
            <a:r>
              <a:rPr lang="en-US" dirty="0" smtClean="0"/>
              <a:t> magazine and published in its February 1971 issue; other sales soon followed. His first story to be nominated for the Hugo Award</a:t>
            </a:r>
            <a:endParaRPr lang="ru-RU" dirty="0"/>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Game-Of-Thrones-Wallpaper.jpg"/>
          <p:cNvPicPr>
            <a:picLocks noGrp="1" noChangeAspect="1"/>
          </p:cNvPicPr>
          <p:nvPr>
            <p:ph idx="1"/>
          </p:nvPr>
        </p:nvPicPr>
        <p:blipFill>
          <a:blip r:embed="rId2"/>
          <a:stretch>
            <a:fillRect/>
          </a:stretch>
        </p:blipFill>
        <p:spPr>
          <a:xfrm>
            <a:off x="-762000" y="0"/>
            <a:ext cx="10515600" cy="6858000"/>
          </a:xfrm>
        </p:spPr>
      </p:pic>
      <p:sp>
        <p:nvSpPr>
          <p:cNvPr id="9" name="Прямоугольник 8"/>
          <p:cNvSpPr/>
          <p:nvPr/>
        </p:nvSpPr>
        <p:spPr>
          <a:xfrm>
            <a:off x="-228600" y="4114800"/>
            <a:ext cx="9372600" cy="923330"/>
          </a:xfrm>
          <a:prstGeom prst="rect">
            <a:avLst/>
          </a:prstGeom>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400000" scaled="0"/>
          </a:gradFill>
          <a:effectLst>
            <a:softEdge rad="317500"/>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57150">
                  <a:solidFill>
                    <a:schemeClr val="tx1">
                      <a:lumMod val="95000"/>
                      <a:lumOff val="5000"/>
                    </a:schemeClr>
                  </a:solidFill>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outerShdw blurRad="76200" dist="50800" dir="5400000" algn="tl" rotWithShape="0">
                    <a:srgbClr val="000000">
                      <a:alpha val="65000"/>
                    </a:srgbClr>
                  </a:outerShdw>
                </a:effectLst>
              </a:rPr>
              <a:t>A Song of Ice and Fire</a:t>
            </a:r>
            <a:endParaRPr lang="ru-RU" sz="5400" b="1" cap="none" spc="50" dirty="0">
              <a:ln w="57150">
                <a:solidFill>
                  <a:schemeClr val="tx1">
                    <a:lumMod val="95000"/>
                    <a:lumOff val="5000"/>
                  </a:schemeClr>
                </a:solidFill>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outerShdw blurRad="76200" dist="50800" dir="5400000" algn="tl" rotWithShape="0">
                  <a:srgbClr val="000000">
                    <a:alpha val="65000"/>
                  </a:srgbClr>
                </a:outerShdw>
              </a:effectLst>
            </a:endParaRPr>
          </a:p>
        </p:txBody>
      </p:sp>
      <p:sp>
        <p:nvSpPr>
          <p:cNvPr id="10" name="TextBox 9"/>
          <p:cNvSpPr txBox="1"/>
          <p:nvPr/>
        </p:nvSpPr>
        <p:spPr>
          <a:xfrm>
            <a:off x="-228600" y="5029200"/>
            <a:ext cx="9372600" cy="1634490"/>
          </a:xfrm>
          <a:prstGeom prst="roundRect">
            <a:avLst/>
          </a:prstGeom>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3600000" scaled="0"/>
          </a:gradFill>
        </p:spPr>
        <p:txBody>
          <a:bodyPr wrap="square" rtlCol="0">
            <a:spAutoFit/>
          </a:bodyPr>
          <a:lstStyle/>
          <a:p>
            <a:pPr algn="ctr"/>
            <a:r>
              <a:rPr lang="en-US" b="1" i="1" dirty="0" smtClean="0">
                <a:solidFill>
                  <a:schemeClr val="accent2">
                    <a:lumMod val="60000"/>
                    <a:lumOff val="40000"/>
                  </a:schemeClr>
                </a:solidFill>
              </a:rPr>
              <a:t>A Song of Ice and Fire</a:t>
            </a:r>
            <a:r>
              <a:rPr lang="en-US" b="1" dirty="0" smtClean="0">
                <a:solidFill>
                  <a:schemeClr val="accent2">
                    <a:lumMod val="60000"/>
                    <a:lumOff val="40000"/>
                  </a:schemeClr>
                </a:solidFill>
              </a:rPr>
              <a:t> </a:t>
            </a:r>
            <a:r>
              <a:rPr lang="en-US" dirty="0" smtClean="0"/>
              <a:t>is a series of epic fantasy novels written by American novelist and screenwriter George R. R. Martin. Martin began the first volume of the series, </a:t>
            </a:r>
            <a:r>
              <a:rPr lang="en-US" i="1" dirty="0" smtClean="0"/>
              <a:t>A </a:t>
            </a:r>
            <a:r>
              <a:rPr lang="en-US" b="1" i="1" dirty="0" smtClean="0">
                <a:ln>
                  <a:solidFill>
                    <a:schemeClr val="tx1"/>
                  </a:solidFill>
                </a:ln>
                <a:solidFill>
                  <a:schemeClr val="accent1">
                    <a:lumMod val="50000"/>
                  </a:schemeClr>
                </a:solidFill>
              </a:rPr>
              <a:t>Game of Thrones</a:t>
            </a:r>
            <a:r>
              <a:rPr lang="en-US" dirty="0" smtClean="0">
                <a:ln>
                  <a:solidFill>
                    <a:schemeClr val="tx1"/>
                  </a:solidFill>
                </a:ln>
              </a:rPr>
              <a:t>,</a:t>
            </a:r>
            <a:r>
              <a:rPr lang="en-US" dirty="0" smtClean="0"/>
              <a:t> in 1991. He published it in 1996. Martin gradually extended his originally intended trilogy to seven volumes, the fifth of which</a:t>
            </a:r>
            <a:r>
              <a:rPr lang="en-US" b="1" dirty="0" smtClean="0">
                <a:solidFill>
                  <a:schemeClr val="accent1">
                    <a:lumMod val="50000"/>
                  </a:schemeClr>
                </a:solidFill>
              </a:rPr>
              <a:t>, </a:t>
            </a:r>
            <a:r>
              <a:rPr lang="en-US" b="1" i="1" dirty="0" smtClean="0">
                <a:ln>
                  <a:solidFill>
                    <a:schemeClr val="tx1"/>
                  </a:solidFill>
                </a:ln>
                <a:solidFill>
                  <a:schemeClr val="accent1">
                    <a:lumMod val="50000"/>
                  </a:schemeClr>
                </a:solidFill>
              </a:rPr>
              <a:t>A Dance with Dragons</a:t>
            </a:r>
            <a:r>
              <a:rPr lang="en-US" dirty="0" smtClean="0"/>
              <a:t>, took him five years to write before its publication in 2011. Martin's work on his sixth, </a:t>
            </a:r>
            <a:r>
              <a:rPr lang="en-US" b="1" i="1" dirty="0" smtClean="0"/>
              <a:t>The Winds of Winter</a:t>
            </a:r>
            <a:r>
              <a:rPr lang="en-US" dirty="0" smtClean="0"/>
              <a:t>, is still underway.</a:t>
            </a:r>
            <a:endParaRPr lang="ru-RU" dirty="0"/>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minecraft-sistem-gereksinimleri-11.jpg"/>
          <p:cNvPicPr>
            <a:picLocks noGrp="1" noChangeAspect="1"/>
          </p:cNvPicPr>
          <p:nvPr>
            <p:ph idx="1"/>
          </p:nvPr>
        </p:nvPicPr>
        <p:blipFill>
          <a:blip r:embed="rId2"/>
          <a:stretch>
            <a:fillRect/>
          </a:stretch>
        </p:blipFill>
        <p:spPr>
          <a:xfrm>
            <a:off x="0" y="0"/>
            <a:ext cx="9144000" cy="6858000"/>
          </a:xfrm>
        </p:spPr>
      </p:pic>
      <p:pic>
        <p:nvPicPr>
          <p:cNvPr id="5" name="Рисунок 4" descr="a-game-of-thrones.jpg"/>
          <p:cNvPicPr>
            <a:picLocks noChangeAspect="1"/>
          </p:cNvPicPr>
          <p:nvPr/>
        </p:nvPicPr>
        <p:blipFill>
          <a:blip r:embed="rId3"/>
          <a:stretch>
            <a:fillRect/>
          </a:stretch>
        </p:blipFill>
        <p:spPr>
          <a:xfrm>
            <a:off x="0" y="533400"/>
            <a:ext cx="2133600" cy="3192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a-clash-of-kings-cover.jpg"/>
          <p:cNvPicPr>
            <a:picLocks noChangeAspect="1"/>
          </p:cNvPicPr>
          <p:nvPr/>
        </p:nvPicPr>
        <p:blipFill>
          <a:blip r:embed="rId4"/>
          <a:stretch>
            <a:fillRect/>
          </a:stretch>
        </p:blipFill>
        <p:spPr>
          <a:xfrm>
            <a:off x="4724400" y="533400"/>
            <a:ext cx="2133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200px-AFeastForCrows.jpg"/>
          <p:cNvPicPr>
            <a:picLocks noChangeAspect="1"/>
          </p:cNvPicPr>
          <p:nvPr/>
        </p:nvPicPr>
        <p:blipFill>
          <a:blip r:embed="rId5"/>
          <a:stretch>
            <a:fillRect/>
          </a:stretch>
        </p:blipFill>
        <p:spPr>
          <a:xfrm>
            <a:off x="7086600" y="533400"/>
            <a:ext cx="20574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200px-AStormOfSwords.jpg"/>
          <p:cNvPicPr>
            <a:picLocks noChangeAspect="1"/>
          </p:cNvPicPr>
          <p:nvPr/>
        </p:nvPicPr>
        <p:blipFill>
          <a:blip r:embed="rId6"/>
          <a:stretch>
            <a:fillRect/>
          </a:stretch>
        </p:blipFill>
        <p:spPr>
          <a:xfrm>
            <a:off x="2362200" y="533400"/>
            <a:ext cx="2133600" cy="3179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0" y="4267200"/>
            <a:ext cx="9144000" cy="2031325"/>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txBody>
          <a:bodyPr wrap="square" rtlCol="0">
            <a:spAutoFit/>
          </a:bodyPr>
          <a:lstStyle/>
          <a:p>
            <a:pPr algn="ctr"/>
            <a:r>
              <a:rPr lang="en-US" dirty="0" smtClean="0"/>
              <a:t>The series, set on the fictional continents of  </a:t>
            </a:r>
            <a:r>
              <a:rPr lang="en-US" dirty="0" err="1" smtClean="0"/>
              <a:t>Westeros</a:t>
            </a:r>
            <a:r>
              <a:rPr lang="en-US" dirty="0" smtClean="0"/>
              <a:t> and </a:t>
            </a:r>
            <a:r>
              <a:rPr lang="en-US" dirty="0" err="1" smtClean="0"/>
              <a:t>Essos</a:t>
            </a:r>
            <a:r>
              <a:rPr lang="en-US" dirty="0" smtClean="0"/>
              <a:t> at the end of a decade-long summer, interweaves several plot lines. The first follows the members of several noble houses in a civil war for the Iron Throne of the Seven Kingdoms; the second covers the rising threat of the impending winter and the mythical creatures of the North; the third chronicles the attempts of the exiled last scion of the realm's deposed dynasty to reclaim the throne. Through its morally ambiguous characters, the series explores the issues of social hierarchy, religion, loyalty, corruption, civil war, crime, and punishment</a:t>
            </a:r>
            <a:endParaRPr lang="ru-RU"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Содержимое 6" descr="game-of-thrones-wallpaper-hd.jpg"/>
          <p:cNvPicPr>
            <a:picLocks noGrp="1" noChangeAspect="1"/>
          </p:cNvPicPr>
          <p:nvPr>
            <p:ph idx="1"/>
          </p:nvPr>
        </p:nvPicPr>
        <p:blipFill>
          <a:blip r:embed="rId2"/>
          <a:stretch>
            <a:fillRect/>
          </a:stretch>
        </p:blipFill>
        <p:spPr>
          <a:xfrm>
            <a:off x="0" y="0"/>
            <a:ext cx="9144000" cy="6858000"/>
          </a:xfrm>
        </p:spPr>
      </p:pic>
      <p:sp>
        <p:nvSpPr>
          <p:cNvPr id="8" name="TextBox 7"/>
          <p:cNvSpPr txBox="1"/>
          <p:nvPr/>
        </p:nvSpPr>
        <p:spPr>
          <a:xfrm>
            <a:off x="0" y="4191000"/>
            <a:ext cx="9144000" cy="1754326"/>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txBody>
          <a:bodyPr wrap="square" rtlCol="0">
            <a:spAutoFit/>
          </a:bodyPr>
          <a:lstStyle/>
          <a:p>
            <a:pPr algn="ctr"/>
            <a:r>
              <a:rPr lang="en-US" b="1" i="1" dirty="0" smtClean="0"/>
              <a:t>Game of  Thrones</a:t>
            </a:r>
            <a:r>
              <a:rPr lang="en-US" dirty="0" smtClean="0"/>
              <a:t> is an American fantasy drama television series created for HBO by </a:t>
            </a:r>
            <a:r>
              <a:rPr lang="en-US" dirty="0" err="1" smtClean="0"/>
              <a:t>Davi</a:t>
            </a:r>
            <a:r>
              <a:rPr lang="en-US" dirty="0" smtClean="0"/>
              <a:t> </a:t>
            </a:r>
            <a:r>
              <a:rPr lang="en-US" dirty="0" err="1" smtClean="0"/>
              <a:t>Benioff</a:t>
            </a:r>
            <a:r>
              <a:rPr lang="en-US" dirty="0" smtClean="0"/>
              <a:t> and D. B. Weiss. It is an adaptation of </a:t>
            </a:r>
            <a:r>
              <a:rPr lang="en-US" i="1" dirty="0" smtClean="0"/>
              <a:t>A Song of Ice and Fire</a:t>
            </a:r>
            <a:r>
              <a:rPr lang="en-US" dirty="0" smtClean="0"/>
              <a:t>, George R. R. Martin's series of fantasy novels, the first of which is titled </a:t>
            </a:r>
            <a:r>
              <a:rPr lang="en-US" i="1" dirty="0" smtClean="0"/>
              <a:t>A Game of  Thrones</a:t>
            </a:r>
            <a:r>
              <a:rPr lang="en-US" dirty="0" smtClean="0"/>
              <a:t>. Filmed in a Belfast studio and on location elsewhere in Northern Ireland, Malta, Scotland, Croatia, Iceland and Morocco, it premiered on HBO in the United States on April 17, 2011. Two days after the fourth season premiered in April 2014, HBO renewed </a:t>
            </a:r>
            <a:r>
              <a:rPr lang="en-US" i="1" dirty="0" smtClean="0"/>
              <a:t>Game of Thrones</a:t>
            </a:r>
            <a:r>
              <a:rPr lang="en-US" dirty="0" smtClean="0"/>
              <a:t> for a fifth and sixth season.</a:t>
            </a:r>
            <a:endParaRPr lang="ru-RU" dirty="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game-of-thrones-wallpaper-hd.jpg"/>
          <p:cNvPicPr>
            <a:picLocks noGrp="1" noChangeAspect="1"/>
          </p:cNvPicPr>
          <p:nvPr>
            <p:ph idx="1"/>
          </p:nvPr>
        </p:nvPicPr>
        <p:blipFill>
          <a:blip r:embed="rId2"/>
          <a:stretch>
            <a:fillRect/>
          </a:stretch>
        </p:blipFill>
        <p:spPr>
          <a:xfrm>
            <a:off x="0" y="0"/>
            <a:ext cx="9144000" cy="6858000"/>
          </a:xfrm>
        </p:spPr>
      </p:pic>
      <p:pic>
        <p:nvPicPr>
          <p:cNvPr id="8" name="Рисунок 7" descr="YHOSV9tMGwE.jpg"/>
          <p:cNvPicPr>
            <a:picLocks noChangeAspect="1"/>
          </p:cNvPicPr>
          <p:nvPr/>
        </p:nvPicPr>
        <p:blipFill>
          <a:blip r:embed="rId3"/>
          <a:stretch>
            <a:fillRect/>
          </a:stretch>
        </p:blipFill>
        <p:spPr>
          <a:xfrm>
            <a:off x="3200400" y="228600"/>
            <a:ext cx="57912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Hccw46SzyeI.jpg"/>
          <p:cNvPicPr>
            <a:picLocks noChangeAspect="1"/>
          </p:cNvPicPr>
          <p:nvPr/>
        </p:nvPicPr>
        <p:blipFill>
          <a:blip r:embed="rId4"/>
          <a:stretch>
            <a:fillRect/>
          </a:stretch>
        </p:blipFill>
        <p:spPr>
          <a:xfrm>
            <a:off x="228600" y="3505200"/>
            <a:ext cx="62484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Прямоугольник 11"/>
          <p:cNvSpPr/>
          <p:nvPr/>
        </p:nvSpPr>
        <p:spPr>
          <a:xfrm>
            <a:off x="-304800" y="914400"/>
            <a:ext cx="35052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Sean Bean</a:t>
            </a:r>
          </a:p>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as</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Eddard</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Stark</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Прямоугольник 12"/>
          <p:cNvSpPr/>
          <p:nvPr/>
        </p:nvSpPr>
        <p:spPr>
          <a:xfrm>
            <a:off x="6477000" y="4038600"/>
            <a:ext cx="2667000" cy="181588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Michelle Fairley</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28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Catelyn</a:t>
            </a: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Stark</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Содержимое 4" descr="vY2gjXLANNo.jpg"/>
          <p:cNvPicPr>
            <a:picLocks noGrp="1" noChangeAspect="1"/>
          </p:cNvPicPr>
          <p:nvPr>
            <p:ph idx="1"/>
          </p:nvPr>
        </p:nvPicPr>
        <p:blipFill>
          <a:blip r:embed="rId2" cstate="print"/>
          <a:stretch>
            <a:fillRect/>
          </a:stretch>
        </p:blipFill>
        <p:spPr>
          <a:xfrm>
            <a:off x="1435100" y="1973263"/>
            <a:ext cx="3628623" cy="1814312"/>
          </a:xfrm>
        </p:spPr>
      </p:pic>
      <p:pic>
        <p:nvPicPr>
          <p:cNvPr id="4" name="Содержимое 3" descr="game-of-thrones-wallpaper-hd.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bBtT9zLM0_c.jpg"/>
          <p:cNvPicPr>
            <a:picLocks noChangeAspect="1"/>
          </p:cNvPicPr>
          <p:nvPr/>
        </p:nvPicPr>
        <p:blipFill>
          <a:blip r:embed="rId4"/>
          <a:stretch>
            <a:fillRect/>
          </a:stretch>
        </p:blipFill>
        <p:spPr>
          <a:xfrm>
            <a:off x="0" y="4572000"/>
            <a:ext cx="4572000" cy="2286000"/>
          </a:xfrm>
          <a:prstGeom prst="rect">
            <a:avLst/>
          </a:prstGeom>
        </p:spPr>
      </p:pic>
      <p:pic>
        <p:nvPicPr>
          <p:cNvPr id="7" name="Рисунок 6" descr="ljhE7BTWBg8.jpg"/>
          <p:cNvPicPr>
            <a:picLocks noChangeAspect="1"/>
          </p:cNvPicPr>
          <p:nvPr/>
        </p:nvPicPr>
        <p:blipFill>
          <a:blip r:embed="rId5"/>
          <a:stretch>
            <a:fillRect/>
          </a:stretch>
        </p:blipFill>
        <p:spPr>
          <a:xfrm>
            <a:off x="4572000" y="2286000"/>
            <a:ext cx="4572000" cy="2286000"/>
          </a:xfrm>
          <a:prstGeom prst="rect">
            <a:avLst/>
          </a:prstGeom>
        </p:spPr>
      </p:pic>
      <p:pic>
        <p:nvPicPr>
          <p:cNvPr id="8" name="Рисунок 7" descr="JhQ28uClleY.jpg"/>
          <p:cNvPicPr>
            <a:picLocks noChangeAspect="1"/>
          </p:cNvPicPr>
          <p:nvPr/>
        </p:nvPicPr>
        <p:blipFill>
          <a:blip r:embed="rId6"/>
          <a:stretch>
            <a:fillRect/>
          </a:stretch>
        </p:blipFill>
        <p:spPr>
          <a:xfrm>
            <a:off x="0" y="0"/>
            <a:ext cx="4572000" cy="2286000"/>
          </a:xfrm>
          <a:prstGeom prst="rect">
            <a:avLst/>
          </a:prstGeom>
        </p:spPr>
      </p:pic>
      <p:sp>
        <p:nvSpPr>
          <p:cNvPr id="9" name="Прямоугольник 8"/>
          <p:cNvSpPr/>
          <p:nvPr/>
        </p:nvSpPr>
        <p:spPr>
          <a:xfrm>
            <a:off x="4572000" y="304800"/>
            <a:ext cx="45720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Richard Madden </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Robb Stark</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0" y="2514600"/>
            <a:ext cx="45720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Sophie Turner</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Sansa</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Stark</a:t>
            </a:r>
          </a:p>
        </p:txBody>
      </p:sp>
      <p:sp>
        <p:nvSpPr>
          <p:cNvPr id="11" name="Прямоугольник 10"/>
          <p:cNvSpPr/>
          <p:nvPr/>
        </p:nvSpPr>
        <p:spPr>
          <a:xfrm>
            <a:off x="4572000" y="4800600"/>
            <a:ext cx="4572000" cy="175432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Kit Harington</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Jon Snow</a:t>
            </a:r>
          </a:p>
        </p:txBody>
      </p:sp>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334</TotalTime>
  <Words>762</Words>
  <PresentationFormat>Экран (4:3)</PresentationFormat>
  <Paragraphs>55</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Солнцестояние</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User</cp:lastModifiedBy>
  <cp:revision>35</cp:revision>
  <dcterms:modified xsi:type="dcterms:W3CDTF">2014-05-15T21:46:36Z</dcterms:modified>
</cp:coreProperties>
</file>