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9" r:id="rId8"/>
    <p:sldId id="270" r:id="rId9"/>
    <p:sldId id="271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4%D1%80%D1%83%D0%B6%D0%B8%D0%BD%D0%B8%D0%BD_%D0%90%D0%BB%D0%B5%D0%BA%D1%81%D0%B0%D0%BD%D0%B4%D1%80_%D0%92%D0%B0%D1%81%D0%B8%D0%BB%D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Autofit/>
          </a:bodyPr>
          <a:lstStyle/>
          <a:p>
            <a:r>
              <a:rPr lang="ru-RU" sz="5400" i="1" dirty="0" smtClean="0"/>
              <a:t>И.А. Гончаров.</a:t>
            </a:r>
            <a:br>
              <a:rPr lang="ru-RU" sz="5400" i="1" dirty="0" smtClean="0"/>
            </a:br>
            <a:r>
              <a:rPr lang="ru-RU" sz="5400" i="1" dirty="0" smtClean="0"/>
              <a:t>Роман «Обломов»</a:t>
            </a:r>
            <a:endParaRPr lang="ru-RU" sz="54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Работа ученицы 6(10)А класса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Светлодарского</a:t>
            </a:r>
            <a:r>
              <a:rPr lang="ru-RU" dirty="0" smtClean="0">
                <a:solidFill>
                  <a:schemeClr val="tx1"/>
                </a:solidFill>
              </a:rPr>
              <a:t> УВК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Антоненко Дарьи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67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1556792"/>
            <a:ext cx="434116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/>
              <a:t>Сюжет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http://proza.info/wp-content/uploads/oblom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99298"/>
            <a:ext cx="3971497" cy="3504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621478"/>
            <a:ext cx="8652016" cy="32356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dirty="0"/>
              <a:t>Роман рассказывает о жизни Ильи Ильича Обломова. Илья Ильич вместе со своим слугой Захаром живёт в </a:t>
            </a:r>
            <a:r>
              <a:rPr lang="ru-RU" dirty="0" smtClean="0"/>
              <a:t>Петербурге, на Гороховой улице, </a:t>
            </a:r>
            <a:r>
              <a:rPr lang="ru-RU" dirty="0"/>
              <a:t>практически не выходя из дома и даже не поднимаясь с дивана. Он не занимается никакой деятельностью, не выходит в свет, лишь предаётся мыслям о том, как надо жить, и мечтам об уютной безмятежной жизни в родной Обломовке. Никакие проблемы </a:t>
            </a:r>
            <a:r>
              <a:rPr lang="ru-RU" dirty="0" smtClean="0"/>
              <a:t>не </a:t>
            </a:r>
            <a:r>
              <a:rPr lang="ru-RU" dirty="0"/>
              <a:t>могут сдвинуть его с места.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805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6632"/>
            <a:ext cx="8229600" cy="24591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Его друг детства </a:t>
            </a:r>
            <a:r>
              <a:rPr lang="ru-RU" dirty="0" err="1"/>
              <a:t>Штольц</a:t>
            </a:r>
            <a:r>
              <a:rPr lang="ru-RU" dirty="0"/>
              <a:t>, полная противоположность вялому мечтательному Илье, заставляет героя на какое-то время очнуться, окунуться в жизнь</a:t>
            </a:r>
            <a:r>
              <a:rPr lang="ru-RU" dirty="0" smtClean="0"/>
              <a:t>.</a:t>
            </a:r>
          </a:p>
        </p:txBody>
      </p:sp>
      <p:pic>
        <p:nvPicPr>
          <p:cNvPr id="5122" name="Picture 2" descr="http://www.dv-reclama.ru/upload/blog/f9c/vmes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564904"/>
            <a:ext cx="5390599" cy="3528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016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218884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Обломов влюбляется в Ольгу Ильинскую и впоследствии после долгих раздумий и отступлений предлагает ей выйти замуж.</a:t>
            </a:r>
          </a:p>
          <a:p>
            <a:endParaRPr lang="ru-RU" dirty="0"/>
          </a:p>
        </p:txBody>
      </p:sp>
      <p:pic>
        <p:nvPicPr>
          <p:cNvPr id="6146" name="Picture 2" descr="http://www.ug.ru/uploads/images/news/4172/large/%C2%AB%D0%9D%D0%B5%D1%81%D0%BA%D0%BE%D0%BB%D1%8C%D0%BA%D0%BE%20%D0%B4%D0%BD%D0%B5%D0%B9%20%D0%B8%D0%B7%20%D0%B6%D0%B8%D0%B7%D0%BD%D0%B8%20%D0%98.%D0%98.%20%D0%9E%D0%B1%D0%BB%D0%BE%D0%BC%D0%BE%D0%B2%D0%B0%C2%BB.%20%D0%98%20%D1%87%D0%B5%D1%80%D0%B5%D0%B7%2030%20%D0%BB%D0%B5%D1%82%20%D0%98%D0%BB%D1%8C%D1%8F%20%D0%98%D0%BB%D1%8C%D0%B8%D1%87%20%D0%B2%D1%81%D0%B5%20%D0%B5%D1%89%D0%B5%20%D0%B2%D0%BB%D1%8E%D0%B1%D0%BB%D0%B5%D0%BD%20%D0%B2%20%D0%9E%D0%BB%D1%8C%D0%B3%D1%83%20%D0%A1%D0%B5%D1%80%D0%B3%D0%B5%D0%B5%D0%B2%D0%BD%D1%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204864"/>
            <a:ext cx="5061942" cy="381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915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95620"/>
            <a:ext cx="8229600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Обломов </a:t>
            </a:r>
            <a:r>
              <a:rPr lang="ru-RU" dirty="0"/>
              <a:t>переезжает в квартиру, нанятую ему на Выборгскую сторону, попадая в дом Агафьи Матвеевны Пшеницыной. Постепенно все хозяйство Ильи Ильича переходит в руки Пшеницыной, а сам он окончательно угасает в «обломовщине». По Петербургу ходят слухи о скорой свадьбе Обломова и Ильинской, узнав об этом, Илья Ильич ужасается: ничего ещё, по его мнению, не решено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7564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228" y="1052736"/>
            <a:ext cx="4752528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К </a:t>
            </a:r>
            <a:r>
              <a:rPr lang="ru-RU" dirty="0"/>
              <a:t>нему в дом приходит Ильинская и убеждается, что ничто уже не пробудит Обломова от медленного погружения в окончательный сон, и их отношения прекращаются.</a:t>
            </a:r>
          </a:p>
        </p:txBody>
      </p:sp>
      <p:pic>
        <p:nvPicPr>
          <p:cNvPr id="7170" name="Picture 2" descr="http://www.goncharov.spb.ru/cms.ashx?req=Image&amp;imageid=d4e698c1-71f8-44d6-91ff-45c458e476df&amp;key=m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32656"/>
            <a:ext cx="4191769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251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В то же время дела Обломова прибирает к рукам брат Пшеницыной Иван Мухояров, который запутывает Илью Ильича в своих махинациях. В этот же момент Агафья Матвеевна чинит халат Обломова, который, казалось бы, починить уже никому не по силам. От всего этого Илья Ильич заболевает горячкой.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3075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Через год Пшеницына влюбляется в Илью Ильича. Впоследствии у них появляется сын Андрей. Также она разоблачает замыслы брата и отрекается от него.</a:t>
            </a:r>
            <a:endParaRPr lang="ru-RU" dirty="0"/>
          </a:p>
        </p:txBody>
      </p:sp>
      <p:pic>
        <p:nvPicPr>
          <p:cNvPr id="8194" name="Picture 2" descr="http://www.cofe.ru/images/pictures/blagovest/Zocima/Mihalkov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852936"/>
            <a:ext cx="4729921" cy="3254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334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/>
              <a:t>В то же время Ильинская, разочаровавшаяся в первой любви, выходит замуж за </a:t>
            </a:r>
            <a:r>
              <a:rPr lang="ru-RU" dirty="0" err="1"/>
              <a:t>Штольца</a:t>
            </a:r>
            <a:r>
              <a:rPr lang="ru-RU" dirty="0"/>
              <a:t>, он же спустя некоторое время посещает Обломова. Илья Ильич просит своего друга не оставить его сына. Через два года Обломов умирает. Его сына выпросили на воспитание Андрей и Ольга </a:t>
            </a:r>
            <a:r>
              <a:rPr lang="ru-RU" dirty="0" err="1"/>
              <a:t>Штольц</a:t>
            </a:r>
            <a:r>
              <a:rPr lang="ru-RU" dirty="0"/>
              <a:t>. Пшеницына сосредоточила все свои чувства на сыне. А верный слуга Захар начал просить милостыню.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47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Критика</a:t>
            </a:r>
            <a:br>
              <a:rPr lang="ru-RU" b="1" u="sng" dirty="0"/>
            </a:b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6264696" cy="54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Известный критик Николай Александрович Добролюбов написал об этом романе свою знаменитую статью «Что такое обломовщина?», в которой описал основные идеи романа со своей точки зрения. Статья Добролюбова во времена СССР часто публиковалась в одной книге вместе с романом. Добролюбов называл «Обломова» «знамением времени</a:t>
            </a:r>
            <a:r>
              <a:rPr lang="ru-RU" dirty="0" smtClean="0"/>
              <a:t>». </a:t>
            </a:r>
          </a:p>
        </p:txBody>
      </p:sp>
      <p:pic>
        <p:nvPicPr>
          <p:cNvPr id="9218" name="Picture 2" descr="Dobrolyub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960" y="836712"/>
            <a:ext cx="249849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358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5688632" cy="568863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Более разносторонне роман рассмотрен в статье «„Обломов“. Роман И. А. Гончарова» другого известного критика Александра Васильевича Дружинина.</a:t>
            </a:r>
          </a:p>
          <a:p>
            <a:pPr algn="ctr"/>
            <a:endParaRPr lang="ru-RU" dirty="0"/>
          </a:p>
        </p:txBody>
      </p:sp>
      <p:pic>
        <p:nvPicPr>
          <p:cNvPr id="10242" name="Picture 2" descr="Alexandr Druzhin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844824"/>
            <a:ext cx="3332365" cy="4078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8818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История создания</a:t>
            </a:r>
          </a:p>
          <a:p>
            <a:pPr marL="514350" indent="-514350">
              <a:buAutoNum type="arabicPeriod"/>
            </a:pPr>
            <a:r>
              <a:rPr lang="ru-RU" dirty="0" smtClean="0"/>
              <a:t>Действующие лица</a:t>
            </a:r>
          </a:p>
          <a:p>
            <a:pPr marL="514350" indent="-514350">
              <a:buAutoNum type="arabicPeriod"/>
            </a:pPr>
            <a:r>
              <a:rPr lang="ru-RU" dirty="0" smtClean="0"/>
              <a:t>Сюжет</a:t>
            </a:r>
          </a:p>
          <a:p>
            <a:pPr marL="514350" indent="-514350">
              <a:buAutoNum type="arabicPeriod"/>
            </a:pPr>
            <a:r>
              <a:rPr lang="ru-RU" dirty="0" smtClean="0"/>
              <a:t>Критика</a:t>
            </a:r>
          </a:p>
          <a:p>
            <a:pPr marL="514350" indent="-514350">
              <a:buAutoNum type="arabicPeriod"/>
            </a:pPr>
            <a:r>
              <a:rPr lang="ru-RU" dirty="0" smtClean="0"/>
              <a:t>Использованная литература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7426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Использованная литература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>
                <a:hlinkClick r:id="rId2"/>
              </a:rPr>
              <a:t>http://ru.wikipedia.org/wiki/%D0%94%D1%80%D1%83%D0%B6%D0%B8%D0%BD%D0%B8%D0%BD_%D0%90%D0%BB%D0%B5%D0%BA%D1%81%D0%B0%D0%BD%D0%B4%D1%80_%</a:t>
            </a:r>
            <a:r>
              <a:rPr lang="en-US" dirty="0" smtClean="0">
                <a:hlinkClick r:id="rId2"/>
              </a:rPr>
              <a:t>D0%92%D0%B0%D1%81%D0%B8%D0%BB%D1</a:t>
            </a:r>
            <a:endParaRPr lang="ru-RU" dirty="0" smtClean="0"/>
          </a:p>
          <a:p>
            <a:r>
              <a:rPr lang="en-US" dirty="0"/>
              <a:t>https://www.google.com.ua/</a:t>
            </a:r>
            <a:r>
              <a:rPr lang="en-US" dirty="0" err="1"/>
              <a:t>search?newwindow</a:t>
            </a:r>
            <a:r>
              <a:rPr lang="en-US" dirty="0"/>
              <a:t>=1&amp;es_sm=93&amp;biw=1366&amp;bih=667&amp;tbm=</a:t>
            </a:r>
            <a:r>
              <a:rPr lang="en-US" dirty="0" err="1"/>
              <a:t>isch&amp;sa</a:t>
            </a:r>
            <a:r>
              <a:rPr lang="en-US" dirty="0"/>
              <a:t>=1&amp;q=%D0%BE%D0%B1%D0%BB%D0%BE%D0%BC%D0%BE%D0%B2+%D0%B8+%D0%BF%D1%88%D0%B5%D0%BD%D0%B8%D1%86%D1%8B%D0%BD%D0%B0+%D1%81+%D1%81%D1%8B%D0%BD%D0%BE%D0%BC&amp;oq=%D0%BE%D0%B1%D0%BB%D0%BE%D0%BC%D0%BE%D0%B2+%D0%B8+%D0%BF%D1%88%D0%B5%D0%BD%D0%B8%D1%86%D1%8B%D0%BD%D0%B0+%D1%81+%D1%81%D1%8B%D0%BD%D0%BE%D0%BC&amp;gs_l=img.3...38925.41273.0.41441.8.8.0.0.0.0.211.988.1j5j2.8.0....0...1c.1.44.img..7.1.200.5YSa6U0Ysx0#facrc=_&amp;</a:t>
            </a:r>
            <a:r>
              <a:rPr lang="en-US" dirty="0" err="1"/>
              <a:t>imgdii</a:t>
            </a:r>
            <a:r>
              <a:rPr lang="en-US" dirty="0"/>
              <a:t>=_&amp;</a:t>
            </a:r>
            <a:r>
              <a:rPr lang="en-US" dirty="0" err="1"/>
              <a:t>imgrc</a:t>
            </a:r>
            <a:r>
              <a:rPr lang="en-US" dirty="0"/>
              <a:t>=DUmA5exvv1jfmM%253A%3BnMsIDi0rg9I7PM%3Bhttp%253A%252F%252Fwww.cofe.ru%252Fimages%252Fpictures%252Fblagovest%252FZocima%252FMihalkov4.jpg%3Bhttp%253A%252F%252Fwww.cofe.ru%252Fblagovest%252Farticle.asp%253Fheading%253D38%2526article%253D14137%3B250%3B172%8C%D0%B5%D0%B2%D0%B8%D1%87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115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История</a:t>
            </a:r>
            <a:r>
              <a:rPr lang="ru-RU" u="sng" dirty="0"/>
              <a:t> </a:t>
            </a:r>
            <a:r>
              <a:rPr lang="ru-RU" b="1" u="sng" dirty="0"/>
              <a:t>создания</a:t>
            </a:r>
            <a:r>
              <a:rPr lang="ru-RU" u="sng" dirty="0"/>
              <a:t/>
            </a:r>
            <a:br>
              <a:rPr lang="ru-RU" u="sng" dirty="0"/>
            </a:b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Роман был задуман в 1847 году и писался в течение 12 лет</a:t>
            </a:r>
            <a:r>
              <a:rPr lang="ru-RU" dirty="0" smtClean="0"/>
              <a:t>.</a:t>
            </a:r>
            <a:r>
              <a:rPr lang="ru-RU" dirty="0"/>
              <a:t> Работа над романом шла </a:t>
            </a:r>
            <a:r>
              <a:rPr lang="ru-RU" dirty="0" smtClean="0"/>
              <a:t>медленно. Полностью  «</a:t>
            </a:r>
            <a:r>
              <a:rPr lang="ru-RU" dirty="0"/>
              <a:t>Обломов» был впервые опубликован только в 1859 году в первых четырех номерах журнала «Отечественные записки».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859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4536504" cy="518457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Важнейшим обстоятельством, повлиявшим на замысел произведения, считается выступление Белинского по поводу первого романа Гончарова — «Обыкновенная история». </a:t>
            </a:r>
            <a:endParaRPr lang="ru-RU" dirty="0"/>
          </a:p>
        </p:txBody>
      </p:sp>
      <p:pic>
        <p:nvPicPr>
          <p:cNvPr id="1026" name="Picture 2" descr="http://bibnout.ru/wp-content/uploads/2012/05/%D0%91%D0%B5%D0%BB%D0%B8%D0%BD%D1%81%D0%BA%D0%B8%D0%B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733" y="692697"/>
            <a:ext cx="3419056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64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4546848" cy="5505475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В образе Обломова присутствуют также автобиографические черты. По собственному признанию Гончарова, он и сам был сибаритом, любил безмятежный покой, рождающий творчество.</a:t>
            </a:r>
          </a:p>
          <a:p>
            <a:pPr algn="ctr"/>
            <a:endParaRPr lang="ru-RU" dirty="0"/>
          </a:p>
        </p:txBody>
      </p:sp>
      <p:pic>
        <p:nvPicPr>
          <p:cNvPr id="2050" name="Picture 2" descr="http://bibnout.ru/wp-content/uploads/2012/05/%D0%93%D0%BE%D0%BD%D1%87%D0%B0%D1%80%D0%BE%D0%B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620688"/>
            <a:ext cx="3495675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473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4186808" cy="52174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Опубликованный в 1859 году, роман был встречен как важнейшее общественное событие</a:t>
            </a:r>
            <a:r>
              <a:rPr lang="ru-RU" dirty="0" smtClean="0"/>
              <a:t>.</a:t>
            </a:r>
            <a:r>
              <a:rPr lang="ru-RU" dirty="0"/>
              <a:t> Сразу же после выхода в свет, </a:t>
            </a:r>
            <a:r>
              <a:rPr lang="ru-RU" dirty="0" smtClean="0"/>
              <a:t>он </a:t>
            </a:r>
            <a:r>
              <a:rPr lang="ru-RU" dirty="0"/>
              <a:t>стал предметом обсуждения в критике и среди писателей.</a:t>
            </a:r>
            <a:endParaRPr lang="ru-RU" dirty="0"/>
          </a:p>
        </p:txBody>
      </p:sp>
      <p:pic>
        <p:nvPicPr>
          <p:cNvPr id="3074" name="Picture 2" descr="http://feb-web.ru/feb/gonchar/pictures/g06-0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60648"/>
            <a:ext cx="40005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162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Действующие </a:t>
            </a:r>
            <a:r>
              <a:rPr lang="ru-RU" b="1" u="sng" dirty="0" smtClean="0"/>
              <a:t>лица</a:t>
            </a:r>
            <a:r>
              <a:rPr lang="ru-RU" u="sng" dirty="0"/>
              <a:t/>
            </a:r>
            <a:br>
              <a:rPr lang="ru-RU" u="sng" dirty="0"/>
            </a:b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ru-RU" b="1" dirty="0"/>
              <a:t>Обломов, Илья Ильич</a:t>
            </a:r>
            <a:r>
              <a:rPr lang="ru-RU" dirty="0"/>
              <a:t> — помещик, дворянин, живущий в Петербурге. Ведёт ленивый образ жизни, не занимаясь ничем, кроме рассуждений.</a:t>
            </a:r>
          </a:p>
          <a:p>
            <a:r>
              <a:rPr lang="ru-RU" b="1" dirty="0"/>
              <a:t>Захар</a:t>
            </a:r>
            <a:r>
              <a:rPr lang="ru-RU" dirty="0"/>
              <a:t> — слуга Обломова, верный ему ещё с детства.</a:t>
            </a:r>
          </a:p>
          <a:p>
            <a:r>
              <a:rPr lang="ru-RU" b="1" dirty="0" err="1"/>
              <a:t>Штольц</a:t>
            </a:r>
            <a:r>
              <a:rPr lang="ru-RU" b="1" dirty="0"/>
              <a:t>, Андрей Иванович</a:t>
            </a:r>
            <a:r>
              <a:rPr lang="ru-RU" dirty="0"/>
              <a:t> — друг детства Обломова, наполовину немец, практичный и деятельный.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193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ru-RU" b="1" dirty="0" err="1"/>
              <a:t>Тарантьев</a:t>
            </a:r>
            <a:r>
              <a:rPr lang="ru-RU" b="1" dirty="0"/>
              <a:t>, Михей Андреевич</a:t>
            </a:r>
            <a:r>
              <a:rPr lang="ru-RU" dirty="0"/>
              <a:t> — знакомый Обломова, жуликоватый и хитрый.</a:t>
            </a:r>
          </a:p>
          <a:p>
            <a:r>
              <a:rPr lang="ru-RU" b="1" dirty="0"/>
              <a:t>Ильинская, Ольга Сергеевна</a:t>
            </a:r>
            <a:r>
              <a:rPr lang="ru-RU" dirty="0"/>
              <a:t> — дворянка, возлюбленная Обломова, затем жена </a:t>
            </a:r>
            <a:r>
              <a:rPr lang="ru-RU" dirty="0" err="1"/>
              <a:t>Штольца</a:t>
            </a:r>
            <a:r>
              <a:rPr lang="ru-RU" dirty="0"/>
              <a:t>.</a:t>
            </a:r>
          </a:p>
          <a:p>
            <a:r>
              <a:rPr lang="ru-RU" b="1" dirty="0" err="1"/>
              <a:t>Анисья</a:t>
            </a:r>
            <a:r>
              <a:rPr lang="ru-RU" dirty="0"/>
              <a:t> — жена Захара.</a:t>
            </a:r>
          </a:p>
          <a:p>
            <a:r>
              <a:rPr lang="ru-RU" b="1" dirty="0"/>
              <a:t>Пшеницына, Агафья Матвеевна</a:t>
            </a:r>
            <a:r>
              <a:rPr lang="ru-RU" dirty="0"/>
              <a:t> — хозяйка квартиры, в которой жил Обломов, затем ставшая его женой.</a:t>
            </a:r>
          </a:p>
          <a:p>
            <a:r>
              <a:rPr lang="ru-RU" b="1" dirty="0"/>
              <a:t>Мухояров, Иван Матвеевич</a:t>
            </a:r>
            <a:r>
              <a:rPr lang="ru-RU" dirty="0"/>
              <a:t> — брат Пшеницыной, чиновник.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140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Герои второго плана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Волков</a:t>
            </a:r>
            <a:r>
              <a:rPr lang="ru-RU" dirty="0"/>
              <a:t> — гость в квартире Обломова. Живет светской жизнью.</a:t>
            </a:r>
          </a:p>
          <a:p>
            <a:r>
              <a:rPr lang="ru-RU" b="1" dirty="0" err="1"/>
              <a:t>Судьбинский</a:t>
            </a:r>
            <a:r>
              <a:rPr lang="ru-RU" dirty="0"/>
              <a:t> — гость. Чиновник, начальник отделения.</a:t>
            </a:r>
          </a:p>
          <a:p>
            <a:r>
              <a:rPr lang="ru-RU" b="1" dirty="0" err="1"/>
              <a:t>Пенкин</a:t>
            </a:r>
            <a:r>
              <a:rPr lang="ru-RU" dirty="0"/>
              <a:t> — гость. Писатель и публицист.</a:t>
            </a:r>
          </a:p>
          <a:p>
            <a:r>
              <a:rPr lang="ru-RU" b="1" dirty="0"/>
              <a:t>Алексеев, Иван Алексеевич</a:t>
            </a:r>
            <a:r>
              <a:rPr lang="ru-RU" dirty="0"/>
              <a:t> — гость в квартире </a:t>
            </a:r>
            <a:r>
              <a:rPr lang="ru-RU" dirty="0" err="1"/>
              <a:t>Oбломова</a:t>
            </a:r>
            <a:r>
              <a:rPr lang="ru-RU" dirty="0"/>
              <a:t>, «безликий намек на людскую массу».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1612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448</Words>
  <Application>Microsoft Office PowerPoint</Application>
  <PresentationFormat>Экран (4:3)</PresentationFormat>
  <Paragraphs>48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И.А. Гончаров. Роман «Обломов»</vt:lpstr>
      <vt:lpstr>План</vt:lpstr>
      <vt:lpstr>История создания </vt:lpstr>
      <vt:lpstr>Презентация PowerPoint</vt:lpstr>
      <vt:lpstr>Презентация PowerPoint</vt:lpstr>
      <vt:lpstr>Презентация PowerPoint</vt:lpstr>
      <vt:lpstr>Действующие лица </vt:lpstr>
      <vt:lpstr>Презентация PowerPoint</vt:lpstr>
      <vt:lpstr>Герои второго плана </vt:lpstr>
      <vt:lpstr>Сюжет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Критика </vt:lpstr>
      <vt:lpstr>Презентация PowerPoint</vt:lpstr>
      <vt:lpstr>Использованная 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И.А. Гончаров. Роман «Обломов»</dc:title>
  <dc:creator>PC-1</dc:creator>
  <cp:lastModifiedBy>PC-1</cp:lastModifiedBy>
  <cp:revision>5</cp:revision>
  <dcterms:created xsi:type="dcterms:W3CDTF">2014-05-22T13:33:03Z</dcterms:created>
  <dcterms:modified xsi:type="dcterms:W3CDTF">2014-05-22T14:18:46Z</dcterms:modified>
</cp:coreProperties>
</file>