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8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05.05.2014</a:t>
            </a:fld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05.05.2014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05.05.2014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05.05.2014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05.05.2014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05.05.2014</a:t>
            </a:fld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05.05.2014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05.05.2014</a:t>
            </a:fld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slow">
    <p:wheel spokes="8"/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93834" cy="1944216"/>
          </a:xfrm>
        </p:spPr>
        <p:txBody>
          <a:bodyPr>
            <a:normAutofit/>
            <a:scene3d>
              <a:camera prst="perspectiveAbove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algn="ctr"/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«Парфюмер»</a:t>
            </a:r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Патрика </a:t>
            </a:r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Зюскинда</a:t>
            </a:r>
            <a:endParaRPr lang="uk-UA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Рисунок 3" descr="Patrik_Zyuskind__Parfyumer._Istoriya_odnogo_ubijts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492896"/>
            <a:ext cx="2629962" cy="422108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pic>
        <p:nvPicPr>
          <p:cNvPr id="5" name="Рисунок 4" descr="1263757716_parfu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2420888"/>
            <a:ext cx="3038475" cy="4248150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pic>
        <p:nvPicPr>
          <p:cNvPr id="6" name="Рисунок 5" descr="52884647_parfyum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1667" y="2420888"/>
            <a:ext cx="3032333" cy="422108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192" y="260648"/>
            <a:ext cx="8291264" cy="626469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000" b="1" dirty="0" smtClean="0"/>
              <a:t>      Парфюмер. История </a:t>
            </a:r>
            <a:r>
              <a:rPr lang="ru-RU" sz="2000" b="1" dirty="0" smtClean="0"/>
              <a:t>одного убийцы</a:t>
            </a:r>
            <a:r>
              <a:rPr lang="ru-RU" sz="2000" dirty="0" smtClean="0"/>
              <a:t>  </a:t>
            </a:r>
            <a:r>
              <a:rPr lang="ru-RU" sz="2000" dirty="0" smtClean="0"/>
              <a:t>-</a:t>
            </a:r>
            <a:r>
              <a:rPr lang="ru-RU" sz="2000" dirty="0" smtClean="0"/>
              <a:t> роман немецкого драматурга и </a:t>
            </a:r>
            <a:r>
              <a:rPr lang="ru-RU" sz="2000" dirty="0" smtClean="0"/>
              <a:t>прозаика Патрика </a:t>
            </a:r>
            <a:r>
              <a:rPr lang="ru-RU" sz="2000" dirty="0" smtClean="0"/>
              <a:t>Зюскинда</a:t>
            </a:r>
            <a:r>
              <a:rPr lang="ru-RU" sz="2000" dirty="0" smtClean="0"/>
              <a:t>.</a:t>
            </a:r>
          </a:p>
          <a:p>
            <a:pPr algn="just">
              <a:buNone/>
            </a:pPr>
            <a:r>
              <a:rPr lang="ru-RU" sz="2000" dirty="0" smtClean="0"/>
              <a:t>      Впервые</a:t>
            </a:r>
            <a:r>
              <a:rPr lang="ru-RU" sz="2000" dirty="0" smtClean="0"/>
              <a:t> роман был напечатан в Швейцарии в 1985 году. На сегодняшний день он признан самым знаменитым романом, написанным на немецком языке со времен Ремарка, и выдержал множество изданий общим тиражом более 12 миллионов экземпляров. Книга переведена на 42 языка, включая латынь</a:t>
            </a:r>
            <a:r>
              <a:rPr lang="ru-RU" sz="2000" dirty="0" smtClean="0"/>
              <a:t>.</a:t>
            </a:r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  <a:p>
            <a:pPr algn="just"/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    </a:t>
            </a:r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     «</a:t>
            </a:r>
            <a:r>
              <a:rPr lang="ru-RU" sz="2000" dirty="0" smtClean="0"/>
              <a:t>История одного убийцы» рассказывает о жизни человека, чьи «гениальность и феноменальное тщеславие ограничивались сферой, не оставляющей следов в истории, — летучим царством запахов».</a:t>
            </a:r>
          </a:p>
          <a:p>
            <a:pPr algn="just"/>
            <a:endParaRPr lang="uk-UA" dirty="0"/>
          </a:p>
        </p:txBody>
      </p:sp>
      <p:pic>
        <p:nvPicPr>
          <p:cNvPr id="4" name="Рисунок 3" descr="0,,2150322_4,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276872"/>
            <a:ext cx="3816424" cy="2821841"/>
          </a:xfrm>
          <a:prstGeom prst="rect">
            <a:avLst/>
          </a:prstGeom>
        </p:spPr>
      </p:pic>
      <p:pic>
        <p:nvPicPr>
          <p:cNvPr id="5" name="Рисунок 4" descr="Parfyumer-Istoriya-odnogo-ubiytsyi-retsenziy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276872"/>
            <a:ext cx="4246802" cy="2821090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70" decel="100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770" decel="100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4716016" cy="360040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uk-UA" sz="2000" dirty="0" smtClean="0"/>
              <a:t>          Д</a:t>
            </a:r>
            <a:r>
              <a:rPr lang="ru-RU" sz="2000" dirty="0" smtClean="0"/>
              <a:t>ействие</a:t>
            </a:r>
            <a:r>
              <a:rPr lang="ru-RU" sz="2000" dirty="0" smtClean="0"/>
              <a:t> романа происходит во Франции середины XVIII века, в Эпоху Просвещения.</a:t>
            </a:r>
          </a:p>
          <a:p>
            <a:pPr algn="just">
              <a:buNone/>
            </a:pPr>
            <a:r>
              <a:rPr lang="ru-RU" sz="2000" dirty="0" smtClean="0"/>
              <a:t> </a:t>
            </a:r>
            <a:r>
              <a:rPr lang="ru-RU" sz="2000" dirty="0" smtClean="0"/>
              <a:t>    Приём</a:t>
            </a:r>
            <a:r>
              <a:rPr lang="ru-RU" sz="2000" dirty="0" smtClean="0"/>
              <a:t>, который использует автор в «Парфюмере» — </a:t>
            </a:r>
            <a:r>
              <a:rPr lang="ru-RU" sz="2000" u="sng" dirty="0" smtClean="0"/>
              <a:t>принцип </a:t>
            </a:r>
            <a:r>
              <a:rPr lang="ru-RU" sz="2000" u="sng" dirty="0" smtClean="0"/>
              <a:t>псевдо-историзма</a:t>
            </a:r>
            <a:r>
              <a:rPr lang="ru-RU" sz="2000" dirty="0" smtClean="0"/>
              <a:t>. Он будто бы убеждает читателя, что описанное действительно когда-то происходило, сообщая событиям романа хронологическую точность. Текст насыщен датами. Так, между двумя датами проходит вся жизнь героя.</a:t>
            </a:r>
          </a:p>
          <a:p>
            <a:endParaRPr lang="uk-UA" dirty="0"/>
          </a:p>
        </p:txBody>
      </p:sp>
      <p:pic>
        <p:nvPicPr>
          <p:cNvPr id="4" name="Рисунок 3" descr="466487-e13611654876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260648"/>
            <a:ext cx="4762500" cy="3000375"/>
          </a:xfrm>
          <a:prstGeom prst="rect">
            <a:avLst/>
          </a:prstGeom>
          <a:scene3d>
            <a:camera prst="perspectiveHeroicExtremeLeftFacing"/>
            <a:lightRig rig="threePt" dir="t"/>
          </a:scene3d>
        </p:spPr>
      </p:pic>
      <p:sp>
        <p:nvSpPr>
          <p:cNvPr id="5" name="TextBox 4"/>
          <p:cNvSpPr txBox="1"/>
          <p:nvPr/>
        </p:nvSpPr>
        <p:spPr>
          <a:xfrm>
            <a:off x="4932040" y="4581128"/>
            <a:ext cx="421196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dirty="0" smtClean="0"/>
              <a:t>Обращаясь к персонажам, с которыми сталкивается </a:t>
            </a:r>
            <a:r>
              <a:rPr lang="ru-RU" sz="1900" dirty="0" smtClean="0"/>
              <a:t>Гренуй</a:t>
            </a:r>
            <a:r>
              <a:rPr lang="ru-RU" sz="1900" dirty="0" smtClean="0"/>
              <a:t>, </a:t>
            </a:r>
            <a:r>
              <a:rPr lang="ru-RU" sz="1900" dirty="0" smtClean="0"/>
              <a:t>Зюскинд</a:t>
            </a:r>
            <a:r>
              <a:rPr lang="ru-RU" sz="1900" dirty="0" smtClean="0"/>
              <a:t> отмечает время и обстоятельства их </a:t>
            </a:r>
            <a:r>
              <a:rPr lang="ru-RU" sz="1900" dirty="0" smtClean="0"/>
              <a:t>смерти.</a:t>
            </a:r>
            <a:endParaRPr lang="uk-UA" sz="1900" dirty="0"/>
          </a:p>
        </p:txBody>
      </p:sp>
      <p:pic>
        <p:nvPicPr>
          <p:cNvPr id="7" name="Рисунок 6" descr="x_385f629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717032"/>
            <a:ext cx="4427984" cy="29324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584176"/>
          </a:xfrm>
        </p:spPr>
        <p:txBody>
          <a:bodyPr>
            <a:noAutofit/>
          </a:bodyPr>
          <a:lstStyle/>
          <a:p>
            <a:r>
              <a:rPr lang="ru-RU" sz="4800" dirty="0" smtClean="0"/>
              <a:t>Место действия</a:t>
            </a:r>
            <a:br>
              <a:rPr lang="ru-RU" sz="4800" dirty="0" smtClean="0"/>
            </a:br>
            <a:endParaRPr lang="uk-UA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4680520" cy="38884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/>
              <a:t>          Тот </a:t>
            </a:r>
            <a:r>
              <a:rPr lang="ru-RU" sz="1800" dirty="0" smtClean="0"/>
              <a:t>же эффект кажущейся реальности автор использует, описывая места, где происходит действие.</a:t>
            </a:r>
          </a:p>
          <a:p>
            <a:pPr>
              <a:buNone/>
            </a:pPr>
            <a:r>
              <a:rPr lang="ru-RU" sz="1800" dirty="0" smtClean="0"/>
              <a:t>     Так </a:t>
            </a:r>
            <a:r>
              <a:rPr lang="ru-RU" sz="1800" dirty="0" smtClean="0"/>
              <a:t>же как и во времени, сюжет романа закольцован в пространстве — он начинается и заканчивается в одной и той же точке Парижа — на кладбище Невинных.</a:t>
            </a:r>
          </a:p>
          <a:p>
            <a:pPr>
              <a:buNone/>
            </a:pPr>
            <a:r>
              <a:rPr lang="ru-RU" sz="1800" dirty="0" smtClean="0"/>
              <a:t>      Путешествия </a:t>
            </a:r>
            <a:r>
              <a:rPr lang="ru-RU" sz="1800" dirty="0" smtClean="0"/>
              <a:t>героя не выходят за пределы Франции. Из Парижа действие перемещается на вершину потухшего вулкана </a:t>
            </a:r>
            <a:r>
              <a:rPr lang="ru-RU" sz="1800" dirty="0" err="1" smtClean="0"/>
              <a:t>Плон-дю-Канталь</a:t>
            </a:r>
            <a:r>
              <a:rPr lang="ru-RU" sz="1800" dirty="0" smtClean="0"/>
              <a:t>. </a:t>
            </a:r>
            <a:r>
              <a:rPr lang="ru-RU" sz="1800" dirty="0" smtClean="0"/>
              <a:t>После — на пути героя город </a:t>
            </a:r>
            <a:r>
              <a:rPr lang="ru-RU" sz="1800" dirty="0" err="1" smtClean="0"/>
              <a:t>Монпелье</a:t>
            </a:r>
            <a:r>
              <a:rPr lang="ru-RU" sz="1800" dirty="0" smtClean="0"/>
              <a:t>, откуда он попадает в южный приморский </a:t>
            </a:r>
            <a:r>
              <a:rPr lang="ru-RU" sz="1800" dirty="0" err="1" smtClean="0"/>
              <a:t>Грасс</a:t>
            </a:r>
            <a:r>
              <a:rPr lang="ru-RU" sz="1800" dirty="0" smtClean="0"/>
              <a:t>. В погоне за девушкой </a:t>
            </a:r>
            <a:r>
              <a:rPr lang="ru-RU" sz="1800" dirty="0" err="1" smtClean="0"/>
              <a:t>Гренуй</a:t>
            </a:r>
            <a:r>
              <a:rPr lang="ru-RU" sz="1800" dirty="0" smtClean="0"/>
              <a:t> отправляется в </a:t>
            </a:r>
            <a:r>
              <a:rPr lang="ru-RU" sz="1800" dirty="0" err="1" smtClean="0"/>
              <a:t>Ла-Напуль</a:t>
            </a:r>
            <a:r>
              <a:rPr lang="ru-RU" sz="1800" dirty="0" smtClean="0"/>
              <a:t>. Затем </a:t>
            </a:r>
            <a:r>
              <a:rPr lang="ru-RU" sz="1800" dirty="0" err="1" smtClean="0"/>
              <a:t>Грасс</a:t>
            </a:r>
            <a:r>
              <a:rPr lang="ru-RU" sz="1800" dirty="0" smtClean="0"/>
              <a:t> и снова Париж.</a:t>
            </a:r>
          </a:p>
          <a:p>
            <a:endParaRPr lang="uk-UA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4932040" y="1484785"/>
            <a:ext cx="42119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Зюскинд</a:t>
            </a:r>
            <a:r>
              <a:rPr lang="ru-RU" dirty="0" smtClean="0"/>
              <a:t> чётко фиксирует малейшие передвижения героев на протяжении всего повествования. Так </a:t>
            </a:r>
            <a:r>
              <a:rPr lang="ru-RU" dirty="0" err="1" smtClean="0"/>
              <a:t>Гренуй</a:t>
            </a:r>
            <a:r>
              <a:rPr lang="ru-RU" dirty="0" smtClean="0"/>
              <a:t>, наблюдающий фейерверк в Париже на Королевском мосту, подходит к галерее Лувра, здесь он чувствует нежный запах и идет по его следу. Он отходит от павильона Флоры, поворачивает назад и переходит через мост на другой берег. Дальнейший маршрут: особняк Майи — набережная </a:t>
            </a:r>
            <a:r>
              <a:rPr lang="ru-RU" dirty="0" err="1" smtClean="0"/>
              <a:t>Малакэ</a:t>
            </a:r>
            <a:r>
              <a:rPr lang="ru-RU" dirty="0" smtClean="0"/>
              <a:t> — улица Сены — улица </a:t>
            </a:r>
            <a:r>
              <a:rPr lang="ru-RU" dirty="0" err="1" smtClean="0"/>
              <a:t>Марэ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5" name="Рисунок 4" descr="6418.jpg"/>
          <p:cNvPicPr>
            <a:picLocks noChangeAspect="1"/>
          </p:cNvPicPr>
          <p:nvPr/>
        </p:nvPicPr>
        <p:blipFill>
          <a:blip r:embed="rId2" cstate="print"/>
          <a:srcRect l="17851" r="16423"/>
          <a:stretch>
            <a:fillRect/>
          </a:stretch>
        </p:blipFill>
        <p:spPr>
          <a:xfrm>
            <a:off x="5004048" y="1772816"/>
            <a:ext cx="3888432" cy="4437112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4653E-6 L -0.49601 0.0020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2023336"/>
          </a:xfrm>
        </p:spPr>
        <p:txBody>
          <a:bodyPr>
            <a:normAutofit/>
          </a:bodyPr>
          <a:lstStyle/>
          <a:p>
            <a:r>
              <a:rPr lang="ru-RU" dirty="0" smtClean="0"/>
              <a:t>Экранизация</a:t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640960" cy="47597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  С </a:t>
            </a:r>
            <a:r>
              <a:rPr lang="ru-RU" sz="2000" dirty="0" smtClean="0"/>
              <a:t>момента выхода романа в свет, автор отказал нескольким режиссёрам в разрешении на кинопостановку, и уступил только своему другу продюсеру </a:t>
            </a:r>
            <a:r>
              <a:rPr lang="ru-RU" sz="2000" dirty="0" err="1" smtClean="0"/>
              <a:t>Бернду</a:t>
            </a:r>
            <a:r>
              <a:rPr lang="ru-RU" sz="2000" dirty="0" smtClean="0"/>
              <a:t> </a:t>
            </a:r>
            <a:r>
              <a:rPr lang="ru-RU" sz="2000" dirty="0" err="1" smtClean="0"/>
              <a:t>Айхингеру</a:t>
            </a:r>
            <a:r>
              <a:rPr lang="ru-RU" sz="2000" dirty="0" smtClean="0"/>
              <a:t>, которому в свое время удалось блестяще перенести на экран признанный абсолютно «</a:t>
            </a:r>
            <a:r>
              <a:rPr lang="ru-RU" sz="2000" dirty="0" err="1" smtClean="0"/>
              <a:t>неэкранизируемым</a:t>
            </a:r>
            <a:r>
              <a:rPr lang="ru-RU" sz="2000" dirty="0" smtClean="0"/>
              <a:t>» роман Умберто Эко «Имя Розы». Фильм «Парфюмер: История одного убийцы» режиссёра Тома </a:t>
            </a:r>
            <a:r>
              <a:rPr lang="ru-RU" sz="2000" dirty="0" err="1" smtClean="0"/>
              <a:t>Тыквера</a:t>
            </a:r>
            <a:r>
              <a:rPr lang="ru-RU" sz="2000" dirty="0" smtClean="0"/>
              <a:t> вышел в прокат в 2006 году.</a:t>
            </a:r>
          </a:p>
          <a:p>
            <a:pPr>
              <a:buNone/>
            </a:pPr>
            <a:r>
              <a:rPr lang="ru-RU" sz="2000" dirty="0" smtClean="0"/>
              <a:t>        Рок-опера </a:t>
            </a:r>
            <a:r>
              <a:rPr lang="ru-RU" sz="2000" dirty="0" smtClean="0"/>
              <a:t>«Парфюмер» (2008 год, музыка Игоря </a:t>
            </a:r>
            <a:r>
              <a:rPr lang="ru-RU" sz="2000" dirty="0" err="1" smtClean="0"/>
              <a:t>Демарина</a:t>
            </a:r>
            <a:r>
              <a:rPr lang="ru-RU" sz="2000" dirty="0" smtClean="0"/>
              <a:t>, либретто Юрия </a:t>
            </a:r>
            <a:r>
              <a:rPr lang="ru-RU" sz="2000" dirty="0" err="1" smtClean="0"/>
              <a:t>Рыбчинского</a:t>
            </a:r>
            <a:r>
              <a:rPr lang="ru-RU" sz="2000" dirty="0" smtClean="0"/>
              <a:t>)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4" name="Рисунок 3" descr="6299743_17937684_14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4245775"/>
            <a:ext cx="3672408" cy="2439529"/>
          </a:xfrm>
          <a:prstGeom prst="rect">
            <a:avLst/>
          </a:prstGeom>
        </p:spPr>
      </p:pic>
      <p:pic>
        <p:nvPicPr>
          <p:cNvPr id="5" name="Рисунок 4" descr="0,,2150322_4,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3933056"/>
            <a:ext cx="3744416" cy="2768598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Основная</a:t>
            </a:r>
            <a:r>
              <a:rPr lang="uk-UA" dirty="0" smtClean="0"/>
              <a:t> </a:t>
            </a:r>
            <a:r>
              <a:rPr lang="uk-UA" dirty="0" err="1" smtClean="0"/>
              <a:t>идея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   Основная </a:t>
            </a:r>
            <a:r>
              <a:rPr lang="ru-RU" dirty="0" smtClean="0"/>
              <a:t>идея романа в том, что гениальная личность несет человечеству неизбежное зло, не случайно неведомый искусный парфюмер поставлен в один ряд с такими знаменитыми исчадиями ада, как маркиз де Сад, Сен-Жюст, </a:t>
            </a:r>
            <a:r>
              <a:rPr lang="ru-RU" dirty="0" err="1" smtClean="0"/>
              <a:t>Фуше</a:t>
            </a:r>
            <a:r>
              <a:rPr lang="ru-RU" dirty="0" smtClean="0"/>
              <a:t> и Бонапарт, жившие с ним в одно время. Гений в трактовке </a:t>
            </a:r>
            <a:r>
              <a:rPr lang="ru-RU" dirty="0" err="1" smtClean="0"/>
              <a:t>Зюскинда</a:t>
            </a:r>
            <a:r>
              <a:rPr lang="ru-RU" dirty="0" smtClean="0"/>
              <a:t> - натура демоническая, исключительный </a:t>
            </a:r>
            <a:r>
              <a:rPr lang="ru-RU" dirty="0" err="1" smtClean="0"/>
              <a:t>надличностный</a:t>
            </a:r>
            <a:r>
              <a:rPr lang="ru-RU" dirty="0" smtClean="0"/>
              <a:t> дар порабощает каждого отдельного человека и человечество в целом.</a:t>
            </a:r>
          </a:p>
          <a:p>
            <a:pPr>
              <a:buNone/>
            </a:pPr>
            <a:r>
              <a:rPr lang="ru-RU" dirty="0" smtClean="0"/>
              <a:t>        Обладая </a:t>
            </a:r>
            <a:r>
              <a:rPr lang="ru-RU" dirty="0" smtClean="0"/>
              <a:t>совершенно невероятным обонянием, он не только различает тысячи запахов, но способен разложить любой аромат на составляющие его нюансы и сконструировать неограниченное количество новых самых изысканных и диковинных духов.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Проблематика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   Проблему </a:t>
            </a:r>
            <a:r>
              <a:rPr lang="ru-RU" sz="2000" dirty="0" smtClean="0"/>
              <a:t>этого романа обозначил еще Пушкин: гений и злодейство - две вещи несовместные. (с) </a:t>
            </a:r>
            <a:br>
              <a:rPr lang="ru-RU" sz="2000" dirty="0" smtClean="0"/>
            </a:br>
            <a:r>
              <a:rPr lang="ru-RU" sz="2000" dirty="0" smtClean="0"/>
              <a:t>Иначе говоря, Жан-Батист </a:t>
            </a:r>
            <a:r>
              <a:rPr lang="ru-RU" sz="2000" dirty="0" err="1" smtClean="0"/>
              <a:t>Гренуй</a:t>
            </a:r>
            <a:r>
              <a:rPr lang="ru-RU" sz="2000" dirty="0" smtClean="0"/>
              <a:t> был в своем роде гением, но ступив на путь зла - погиб. И это правильно, поскольку зло убивает. Никакой гений не может быть выше понятий добра и зла.</a:t>
            </a:r>
            <a:endParaRPr lang="uk-UA" sz="2000" dirty="0"/>
          </a:p>
        </p:txBody>
      </p:sp>
      <p:pic>
        <p:nvPicPr>
          <p:cNvPr id="4" name="Рисунок 3" descr="x_385f629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140968"/>
            <a:ext cx="5347568" cy="35414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0,,2150322_4,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76031" y="3212976"/>
            <a:ext cx="4667969" cy="34514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735304"/>
          </a:xfrm>
        </p:spPr>
        <p:txBody>
          <a:bodyPr>
            <a:normAutofit/>
          </a:bodyPr>
          <a:lstStyle/>
          <a:p>
            <a:r>
              <a:rPr lang="ru-RU" dirty="0" smtClean="0"/>
              <a:t>Интересные факты</a:t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200" dirty="0" smtClean="0"/>
              <a:t>В </a:t>
            </a:r>
            <a:r>
              <a:rPr lang="ru-RU" sz="2200" dirty="0" smtClean="0"/>
              <a:t>оригинале произведение носит название «</a:t>
            </a:r>
            <a:r>
              <a:rPr lang="ru-RU" sz="2200" dirty="0" err="1" smtClean="0"/>
              <a:t>Das</a:t>
            </a:r>
            <a:r>
              <a:rPr lang="ru-RU" sz="2200" dirty="0" smtClean="0"/>
              <a:t> </a:t>
            </a:r>
            <a:r>
              <a:rPr lang="ru-RU" sz="2200" dirty="0" err="1" smtClean="0"/>
              <a:t>Parfum</a:t>
            </a:r>
            <a:r>
              <a:rPr lang="ru-RU" sz="2200" dirty="0" smtClean="0"/>
              <a:t>» — в дословном переводе — «духи, аромат</a:t>
            </a:r>
            <a:r>
              <a:rPr lang="ru-RU" sz="2200" dirty="0" smtClean="0"/>
              <a:t>».</a:t>
            </a:r>
          </a:p>
          <a:p>
            <a:pPr>
              <a:buFont typeface="Wingdings" pitchFamily="2" charset="2"/>
              <a:buChar char="ü"/>
            </a:pPr>
            <a:endParaRPr lang="ru-RU" sz="2200" dirty="0" smtClean="0"/>
          </a:p>
          <a:p>
            <a:pPr>
              <a:buFont typeface="Wingdings" pitchFamily="2" charset="2"/>
              <a:buChar char="ü"/>
            </a:pPr>
            <a:r>
              <a:rPr lang="ru-RU" sz="2200" dirty="0" smtClean="0"/>
              <a:t>Стэнли Кубрик рассматривал возможность адаптировать роман для экрана, но в итоге пришел к мнению, что творение Патрика </a:t>
            </a:r>
            <a:r>
              <a:rPr lang="ru-RU" sz="2200" dirty="0" err="1" smtClean="0"/>
              <a:t>Зюскинда</a:t>
            </a:r>
            <a:r>
              <a:rPr lang="ru-RU" sz="2200" dirty="0" smtClean="0"/>
              <a:t> не подлежит экранизации</a:t>
            </a:r>
            <a:r>
              <a:rPr lang="ru-RU" sz="2200" dirty="0" smtClean="0"/>
              <a:t>.</a:t>
            </a:r>
          </a:p>
          <a:p>
            <a:pPr>
              <a:buFont typeface="Wingdings" pitchFamily="2" charset="2"/>
              <a:buChar char="ü"/>
            </a:pPr>
            <a:endParaRPr lang="ru-RU" sz="2200" dirty="0" smtClean="0"/>
          </a:p>
          <a:p>
            <a:pPr>
              <a:buFont typeface="Wingdings" pitchFamily="2" charset="2"/>
              <a:buChar char="ü"/>
            </a:pPr>
            <a:r>
              <a:rPr lang="ru-RU" sz="2200" dirty="0" smtClean="0"/>
              <a:t>В </a:t>
            </a:r>
            <a:r>
              <a:rPr lang="ru-RU" sz="2200" dirty="0" smtClean="0"/>
              <a:t>сентябре 2006 года прошла презентация эксклюзивных духов французского </a:t>
            </a:r>
            <a:r>
              <a:rPr lang="ru-RU" sz="2200" dirty="0" err="1" smtClean="0"/>
              <a:t>кутюрье</a:t>
            </a:r>
            <a:r>
              <a:rPr lang="ru-RU" sz="2200" dirty="0" smtClean="0"/>
              <a:t> и парфюмера Тьерри </a:t>
            </a:r>
            <a:r>
              <a:rPr lang="ru-RU" sz="2200" dirty="0" err="1" smtClean="0"/>
              <a:t>Мюглера</a:t>
            </a:r>
            <a:r>
              <a:rPr lang="ru-RU" sz="2200" dirty="0" smtClean="0"/>
              <a:t>. На </a:t>
            </a:r>
            <a:r>
              <a:rPr lang="ru-RU" sz="2200" dirty="0" smtClean="0"/>
              <a:t>их создание </a:t>
            </a:r>
            <a:r>
              <a:rPr lang="ru-RU" sz="2200" dirty="0" err="1" smtClean="0"/>
              <a:t>Мюглера</a:t>
            </a:r>
            <a:r>
              <a:rPr lang="ru-RU" sz="2200" dirty="0" smtClean="0"/>
              <a:t> вдохновила книга </a:t>
            </a:r>
            <a:r>
              <a:rPr lang="ru-RU" sz="2200" dirty="0" err="1" smtClean="0"/>
              <a:t>Зюскинда</a:t>
            </a:r>
            <a:endParaRPr lang="ru-RU" sz="2200" dirty="0" smtClean="0"/>
          </a:p>
          <a:p>
            <a:pPr>
              <a:buNone/>
            </a:pPr>
            <a:endParaRPr lang="ru-RU" sz="2200" dirty="0" smtClean="0"/>
          </a:p>
          <a:p>
            <a:pPr>
              <a:buFont typeface="Wingdings" pitchFamily="2" charset="2"/>
              <a:buChar char="ü"/>
            </a:pPr>
            <a:r>
              <a:rPr lang="ru-RU" sz="2200" dirty="0" smtClean="0"/>
              <a:t>Песня «История одного убийцы» из альбома Феникс российской рок-группы Ария, выпущенного в 2011 году, также описывает историю Парфюмера.</a:t>
            </a:r>
          </a:p>
          <a:p>
            <a:endParaRPr lang="uk-UA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37</TotalTime>
  <Words>259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Литейная</vt:lpstr>
      <vt:lpstr>«Парфюмер» Патрика Зюскинда</vt:lpstr>
      <vt:lpstr>Слайд 2</vt:lpstr>
      <vt:lpstr>Слайд 3</vt:lpstr>
      <vt:lpstr>Место действия </vt:lpstr>
      <vt:lpstr>Экранизация </vt:lpstr>
      <vt:lpstr>Основная идея</vt:lpstr>
      <vt:lpstr>Проблематика </vt:lpstr>
      <vt:lpstr>Интересные факты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«Парфюмер» Патрика Зюскинда</dc:title>
  <dc:creator>админ</dc:creator>
  <cp:lastModifiedBy>админ</cp:lastModifiedBy>
  <cp:revision>5</cp:revision>
  <dcterms:created xsi:type="dcterms:W3CDTF">2014-05-05T12:32:59Z</dcterms:created>
  <dcterms:modified xsi:type="dcterms:W3CDTF">2014-05-05T13:20:42Z</dcterms:modified>
</cp:coreProperties>
</file>