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2015-03-29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2015-03-29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2015-03-29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2015-03-29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2015-03-29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2015-03-29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2015-03-29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2015-03-29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2015-03-29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2015-03-29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2015-03-29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2015-03-29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2766169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Постмодернізм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найяскравіших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літературних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явищ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другої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половини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ХХ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століття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512768" cy="17526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0263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/>
              <a:t>В </a:t>
            </a:r>
            <a:r>
              <a:rPr lang="ru-RU" sz="2800" dirty="0" err="1" smtClean="0"/>
              <a:t>даний</a:t>
            </a:r>
            <a:r>
              <a:rPr lang="ru-RU" sz="2800" dirty="0" smtClean="0"/>
              <a:t> час </a:t>
            </a:r>
            <a:r>
              <a:rPr lang="ru-RU" sz="2800" dirty="0" err="1" smtClean="0"/>
              <a:t>постмодернізм</a:t>
            </a:r>
            <a:r>
              <a:rPr lang="ru-RU" sz="2800" dirty="0" smtClean="0"/>
              <a:t> </a:t>
            </a:r>
            <a:r>
              <a:rPr lang="ru-RU" sz="2800" dirty="0" err="1" smtClean="0"/>
              <a:t>значною</a:t>
            </a:r>
            <a:r>
              <a:rPr lang="ru-RU" sz="2800" dirty="0" smtClean="0"/>
              <a:t> </a:t>
            </a:r>
            <a:r>
              <a:rPr lang="ru-RU" sz="2800" dirty="0" err="1" smtClean="0"/>
              <a:t>мірою</a:t>
            </a:r>
            <a:r>
              <a:rPr lang="ru-RU" sz="2800" dirty="0" smtClean="0"/>
              <a:t> себе </a:t>
            </a:r>
            <a:r>
              <a:rPr lang="ru-RU" sz="2800" dirty="0" err="1" smtClean="0"/>
              <a:t>вичерпав</a:t>
            </a:r>
            <a:r>
              <a:rPr lang="ru-RU" sz="2800" dirty="0" smtClean="0"/>
              <a:t>. </a:t>
            </a:r>
            <a:r>
              <a:rPr lang="ru-RU" sz="2800" dirty="0" err="1" smtClean="0"/>
              <a:t>Він</a:t>
            </a:r>
            <a:r>
              <a:rPr lang="ru-RU" sz="2800" dirty="0" smtClean="0"/>
              <a:t> </a:t>
            </a:r>
            <a:r>
              <a:rPr lang="ru-RU" sz="2800" dirty="0" err="1" smtClean="0"/>
              <a:t>починає</a:t>
            </a:r>
            <a:r>
              <a:rPr lang="ru-RU" sz="2800" dirty="0" smtClean="0"/>
              <a:t> </a:t>
            </a:r>
            <a:r>
              <a:rPr lang="ru-RU" sz="2800" dirty="0" err="1" smtClean="0"/>
              <a:t>поступатися</a:t>
            </a:r>
            <a:r>
              <a:rPr lang="ru-RU" sz="2800" dirty="0" smtClean="0"/>
              <a:t> </a:t>
            </a:r>
            <a:r>
              <a:rPr lang="ru-RU" sz="2800" dirty="0" err="1" smtClean="0"/>
              <a:t>місцем</a:t>
            </a:r>
            <a:r>
              <a:rPr lang="ru-RU" sz="2800" dirty="0" smtClean="0"/>
              <a:t> </a:t>
            </a:r>
            <a:r>
              <a:rPr lang="ru-RU" sz="2800" dirty="0" err="1" smtClean="0"/>
              <a:t>філософії</a:t>
            </a:r>
            <a:r>
              <a:rPr lang="ru-RU" sz="2800" dirty="0" smtClean="0"/>
              <a:t> </a:t>
            </a:r>
            <a:r>
              <a:rPr lang="ru-RU" sz="2800" dirty="0" err="1" smtClean="0"/>
              <a:t>універсалізму</a:t>
            </a:r>
            <a:r>
              <a:rPr lang="ru-RU" sz="2800" dirty="0" smtClean="0"/>
              <a:t> в </a:t>
            </a:r>
            <a:r>
              <a:rPr lang="ru-RU" sz="2800" dirty="0" err="1" smtClean="0"/>
              <a:t>його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різновидах</a:t>
            </a:r>
            <a:r>
              <a:rPr lang="ru-RU" sz="2800" dirty="0" smtClean="0"/>
              <a:t>. </a:t>
            </a:r>
            <a:r>
              <a:rPr lang="ru-RU" sz="2800" dirty="0" err="1" smtClean="0"/>
              <a:t>Однак</a:t>
            </a:r>
            <a:r>
              <a:rPr lang="ru-RU" sz="2800" dirty="0" smtClean="0"/>
              <a:t> </a:t>
            </a:r>
            <a:r>
              <a:rPr lang="ru-RU" sz="2800" dirty="0" err="1" smtClean="0"/>
              <a:t>постмодернізм</a:t>
            </a:r>
            <a:r>
              <a:rPr lang="ru-RU" sz="2800" dirty="0" smtClean="0"/>
              <a:t> </a:t>
            </a:r>
            <a:r>
              <a:rPr lang="ru-RU" sz="2800" dirty="0" err="1" smtClean="0"/>
              <a:t>був</a:t>
            </a:r>
            <a:r>
              <a:rPr lang="ru-RU" sz="2800" dirty="0" smtClean="0"/>
              <a:t> </a:t>
            </a:r>
            <a:r>
              <a:rPr lang="ru-RU" sz="2800" dirty="0" err="1" smtClean="0"/>
              <a:t>найважливішим</a:t>
            </a:r>
            <a:r>
              <a:rPr lang="ru-RU" sz="2800" dirty="0" smtClean="0"/>
              <a:t> </a:t>
            </a:r>
            <a:r>
              <a:rPr lang="ru-RU" sz="2800" dirty="0" err="1" smtClean="0"/>
              <a:t>явищем</a:t>
            </a:r>
            <a:r>
              <a:rPr lang="ru-RU" sz="2800" dirty="0" smtClean="0"/>
              <a:t> </a:t>
            </a:r>
            <a:r>
              <a:rPr lang="ru-RU" sz="2800" dirty="0" err="1" smtClean="0"/>
              <a:t>життя</a:t>
            </a:r>
            <a:r>
              <a:rPr lang="ru-RU" sz="2800" dirty="0" smtClean="0"/>
              <a:t> </a:t>
            </a:r>
            <a:r>
              <a:rPr lang="ru-RU" sz="2800" dirty="0" err="1" smtClean="0"/>
              <a:t>значної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частини</a:t>
            </a:r>
            <a:r>
              <a:rPr lang="ru-RU" sz="2800" dirty="0" smtClean="0"/>
              <a:t> </a:t>
            </a:r>
            <a:r>
              <a:rPr lang="ru-RU" sz="2800" dirty="0" err="1" smtClean="0"/>
              <a:t>людства</a:t>
            </a:r>
            <a:r>
              <a:rPr lang="ru-RU" sz="2800" dirty="0" smtClean="0"/>
              <a:t> в </a:t>
            </a:r>
            <a:r>
              <a:rPr lang="ru-RU" sz="2800" dirty="0" err="1" smtClean="0"/>
              <a:t>недавньому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минулому</a:t>
            </a:r>
            <a:r>
              <a:rPr lang="ru-RU" sz="2800" dirty="0" smtClean="0"/>
              <a:t>, </a:t>
            </a:r>
            <a:r>
              <a:rPr lang="ru-RU" sz="2800" dirty="0" err="1" smtClean="0"/>
              <a:t>продовжуючи</a:t>
            </a:r>
            <a:r>
              <a:rPr lang="ru-RU" sz="2800" dirty="0" smtClean="0"/>
              <a:t> </a:t>
            </a:r>
            <a:r>
              <a:rPr lang="ru-RU" sz="2800" dirty="0" err="1" smtClean="0"/>
              <a:t>зберігати</a:t>
            </a:r>
            <a:r>
              <a:rPr lang="ru-RU" sz="2800" dirty="0" smtClean="0"/>
              <a:t> </a:t>
            </a:r>
            <a:r>
              <a:rPr lang="ru-RU" sz="2800" dirty="0" err="1" smtClean="0"/>
              <a:t>своє</a:t>
            </a:r>
            <a:r>
              <a:rPr lang="ru-RU" sz="2800" dirty="0" smtClean="0"/>
              <a:t> </a:t>
            </a:r>
            <a:r>
              <a:rPr lang="ru-RU" sz="2800" dirty="0" err="1" smtClean="0"/>
              <a:t>значення</a:t>
            </a:r>
            <a:r>
              <a:rPr lang="ru-RU" sz="2800" dirty="0" smtClean="0"/>
              <a:t> по </a:t>
            </a:r>
            <a:r>
              <a:rPr lang="ru-RU" sz="2800" dirty="0" err="1" smtClean="0"/>
              <a:t>окремих</a:t>
            </a:r>
            <a:r>
              <a:rPr lang="ru-RU" sz="2800" dirty="0" smtClean="0"/>
              <a:t> </a:t>
            </a:r>
            <a:r>
              <a:rPr lang="ru-RU" sz="2800" dirty="0" err="1" smtClean="0"/>
              <a:t>позиціях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зараз. До </a:t>
            </a:r>
            <a:r>
              <a:rPr lang="ru-RU" sz="2800" dirty="0" err="1" smtClean="0"/>
              <a:t>постмодернізму</a:t>
            </a:r>
            <a:r>
              <a:rPr lang="ru-RU" sz="2800" dirty="0" smtClean="0"/>
              <a:t> </a:t>
            </a:r>
            <a:r>
              <a:rPr lang="ru-RU" sz="2800" dirty="0" err="1" smtClean="0"/>
              <a:t>можна</a:t>
            </a:r>
            <a:r>
              <a:rPr lang="ru-RU" sz="2800" dirty="0" smtClean="0"/>
              <a:t> </a:t>
            </a:r>
            <a:r>
              <a:rPr lang="ru-RU" sz="2800" dirty="0" err="1" smtClean="0"/>
              <a:t>ставитися</a:t>
            </a:r>
            <a:r>
              <a:rPr lang="ru-RU" sz="2800" dirty="0" smtClean="0"/>
              <a:t> </a:t>
            </a:r>
            <a:r>
              <a:rPr lang="ru-RU" sz="2800" dirty="0" err="1" smtClean="0"/>
              <a:t>по-різному</a:t>
            </a:r>
            <a:r>
              <a:rPr lang="ru-RU" sz="2800" dirty="0" smtClean="0"/>
              <a:t>, </a:t>
            </a:r>
            <a:r>
              <a:rPr lang="ru-RU" sz="2800" dirty="0" err="1" smtClean="0"/>
              <a:t>але</a:t>
            </a:r>
            <a:r>
              <a:rPr lang="ru-RU" sz="2800" dirty="0" smtClean="0"/>
              <a:t> </a:t>
            </a:r>
            <a:r>
              <a:rPr lang="ru-RU" sz="2800" dirty="0" err="1" smtClean="0"/>
              <a:t>вивчати</a:t>
            </a:r>
            <a:r>
              <a:rPr lang="ru-RU" sz="2800" dirty="0" smtClean="0"/>
              <a:t> </a:t>
            </a:r>
            <a:r>
              <a:rPr lang="ru-RU" sz="2800" dirty="0" err="1" smtClean="0"/>
              <a:t>її</a:t>
            </a:r>
            <a:r>
              <a:rPr lang="ru-RU" sz="2800" dirty="0" smtClean="0"/>
              <a:t> </a:t>
            </a:r>
            <a:r>
              <a:rPr lang="ru-RU" sz="2800" dirty="0" err="1" smtClean="0"/>
              <a:t>необхідно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err="1" smtClean="0"/>
              <a:t>Багато</a:t>
            </a:r>
            <a:r>
              <a:rPr lang="ru-RU" sz="2400" dirty="0" smtClean="0"/>
              <a:t> </a:t>
            </a:r>
            <a:r>
              <a:rPr lang="ru-RU" sz="2400" dirty="0" err="1" smtClean="0"/>
              <a:t>художні</a:t>
            </a:r>
            <a:r>
              <a:rPr lang="ru-RU" sz="2400" dirty="0" smtClean="0"/>
              <a:t> твори, </a:t>
            </a:r>
            <a:r>
              <a:rPr lang="ru-RU" sz="2400" dirty="0" err="1" smtClean="0"/>
              <a:t>створені</a:t>
            </a:r>
            <a:r>
              <a:rPr lang="ru-RU" sz="2400" dirty="0" smtClean="0"/>
              <a:t> у </a:t>
            </a:r>
            <a:r>
              <a:rPr lang="ru-RU" sz="2400" dirty="0" err="1" smtClean="0"/>
              <a:t>стилі</a:t>
            </a:r>
            <a:r>
              <a:rPr lang="ru-RU" sz="2400" dirty="0" smtClean="0"/>
              <a:t> </a:t>
            </a:r>
            <a:r>
              <a:rPr lang="ru-RU" sz="2400" dirty="0" err="1" smtClean="0"/>
              <a:t>постмодернізму</a:t>
            </a:r>
            <a:r>
              <a:rPr lang="ru-RU" sz="2400" dirty="0" smtClean="0"/>
              <a:t>, </a:t>
            </a:r>
            <a:r>
              <a:rPr lang="ru-RU" sz="2400" dirty="0" err="1" smtClean="0"/>
              <a:t>відрізняються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насамперед</a:t>
            </a:r>
            <a:r>
              <a:rPr lang="ru-RU" sz="2400" dirty="0" smtClean="0"/>
              <a:t> </a:t>
            </a:r>
            <a:r>
              <a:rPr lang="ru-RU" sz="2400" dirty="0" err="1" smtClean="0"/>
              <a:t>свідомою</a:t>
            </a:r>
            <a:r>
              <a:rPr lang="ru-RU" sz="2400" dirty="0" smtClean="0"/>
              <a:t> </a:t>
            </a:r>
            <a:r>
              <a:rPr lang="ru-RU" sz="2400" dirty="0" err="1" smtClean="0"/>
              <a:t>настановою</a:t>
            </a:r>
            <a:r>
              <a:rPr lang="ru-RU" sz="2400" dirty="0" smtClean="0"/>
              <a:t> на </a:t>
            </a:r>
            <a:r>
              <a:rPr lang="ru-RU" sz="2400" dirty="0" err="1" smtClean="0"/>
              <a:t>іронічне</a:t>
            </a:r>
            <a:r>
              <a:rPr lang="ru-RU" sz="2400" dirty="0" smtClean="0"/>
              <a:t> </a:t>
            </a:r>
            <a:r>
              <a:rPr lang="ru-RU" sz="2400" dirty="0" err="1" smtClean="0"/>
              <a:t>співставлення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літературних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стилів</a:t>
            </a:r>
            <a:r>
              <a:rPr lang="ru-RU" sz="2400" dirty="0" smtClean="0"/>
              <a:t>, </a:t>
            </a:r>
            <a:r>
              <a:rPr lang="ru-RU" sz="2400" dirty="0" err="1" smtClean="0"/>
              <a:t>жанрових</a:t>
            </a:r>
            <a:r>
              <a:rPr lang="ru-RU" sz="2400" dirty="0" smtClean="0"/>
              <a:t> форм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художніх</a:t>
            </a:r>
            <a:r>
              <a:rPr lang="ru-RU" sz="2400" dirty="0" smtClean="0"/>
              <a:t> </a:t>
            </a:r>
            <a:r>
              <a:rPr lang="ru-RU" sz="2400" dirty="0" err="1" smtClean="0"/>
              <a:t>течій</a:t>
            </a:r>
            <a:r>
              <a:rPr lang="ru-RU" sz="2400" dirty="0" smtClean="0"/>
              <a:t>. При </a:t>
            </a:r>
            <a:r>
              <a:rPr lang="ru-RU" sz="2400" dirty="0" err="1" smtClean="0"/>
              <a:t>цьому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іронічний</a:t>
            </a:r>
            <a:r>
              <a:rPr lang="ru-RU" sz="2400" dirty="0" smtClean="0"/>
              <a:t> модус </a:t>
            </a:r>
            <a:r>
              <a:rPr lang="ru-RU" sz="2400" dirty="0" err="1" smtClean="0"/>
              <a:t>постмодерністського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пастиша</a:t>
            </a:r>
            <a:r>
              <a:rPr lang="ru-RU" sz="2400" dirty="0" smtClean="0"/>
              <a:t> в першу </a:t>
            </a:r>
            <a:r>
              <a:rPr lang="ru-RU" sz="2400" dirty="0" err="1" smtClean="0"/>
              <a:t>чергу</a:t>
            </a:r>
            <a:r>
              <a:rPr lang="ru-RU" sz="2400" dirty="0" smtClean="0"/>
              <a:t> </a:t>
            </a:r>
            <a:r>
              <a:rPr lang="ru-RU" sz="2400" dirty="0" err="1" smtClean="0"/>
              <a:t>визначається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негативним</a:t>
            </a:r>
            <a:r>
              <a:rPr lang="ru-RU" sz="2400" dirty="0" smtClean="0"/>
              <a:t> пафосом, </a:t>
            </a:r>
            <a:r>
              <a:rPr lang="ru-RU" sz="2400" dirty="0" err="1" smtClean="0"/>
              <a:t>спрямованим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проти</a:t>
            </a:r>
            <a:r>
              <a:rPr lang="ru-RU" sz="2400" dirty="0" smtClean="0"/>
              <a:t> </a:t>
            </a:r>
            <a:r>
              <a:rPr lang="ru-RU" sz="2400" dirty="0" err="1" smtClean="0"/>
              <a:t>ілюзіонізму</a:t>
            </a:r>
            <a:r>
              <a:rPr lang="ru-RU" sz="2400" dirty="0" smtClean="0"/>
              <a:t> </a:t>
            </a:r>
            <a:r>
              <a:rPr lang="ru-RU" sz="2400" dirty="0" err="1" smtClean="0"/>
              <a:t>мас-медіа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масової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культури</a:t>
            </a:r>
            <a:r>
              <a:rPr lang="ru-RU" sz="2400" dirty="0" smtClean="0"/>
              <a:t>. В </a:t>
            </a:r>
            <a:r>
              <a:rPr lang="ru-RU" sz="2400" dirty="0" err="1" smtClean="0"/>
              <a:t>літературі</a:t>
            </a:r>
            <a:r>
              <a:rPr lang="ru-RU" sz="2400" dirty="0" smtClean="0"/>
              <a:t> </a:t>
            </a:r>
            <a:r>
              <a:rPr lang="ru-RU" sz="2400" dirty="0" err="1" smtClean="0"/>
              <a:t>постмодернізм</a:t>
            </a:r>
            <a:r>
              <a:rPr lang="ru-RU" sz="2400" dirty="0" smtClean="0"/>
              <a:t> </a:t>
            </a:r>
            <a:r>
              <a:rPr lang="ru-RU" sz="2400" dirty="0" err="1" smtClean="0"/>
              <a:t>виділяється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найбільш</a:t>
            </a:r>
            <a:r>
              <a:rPr lang="ru-RU" sz="2400" dirty="0" smtClean="0"/>
              <a:t> просто -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певний</a:t>
            </a:r>
            <a:r>
              <a:rPr lang="ru-RU" sz="2400" dirty="0" smtClean="0"/>
              <a:t> стиль письма. </a:t>
            </a:r>
            <a:r>
              <a:rPr lang="ru-RU" sz="2400" dirty="0" err="1" smtClean="0"/>
              <a:t>Згідно</a:t>
            </a:r>
            <a:r>
              <a:rPr lang="ru-RU" sz="2400" dirty="0" smtClean="0"/>
              <a:t> </a:t>
            </a:r>
            <a:r>
              <a:rPr lang="ru-RU" sz="2400" dirty="0" err="1" smtClean="0"/>
              <a:t>постмодернізму</a:t>
            </a:r>
            <a:r>
              <a:rPr lang="ru-RU" sz="2400" dirty="0" smtClean="0"/>
              <a:t>, </a:t>
            </a:r>
            <a:r>
              <a:rPr lang="ru-RU" sz="2400" dirty="0" err="1" smtClean="0"/>
              <a:t>вираз</a:t>
            </a:r>
            <a:r>
              <a:rPr lang="ru-RU" sz="2400" dirty="0" smtClean="0"/>
              <a:t> </a:t>
            </a:r>
            <a:r>
              <a:rPr lang="ru-RU" sz="2400" dirty="0" err="1" smtClean="0"/>
              <a:t>сучасної</a:t>
            </a:r>
            <a:r>
              <a:rPr lang="ru-RU" sz="2400" dirty="0" smtClean="0"/>
              <a:t> думки </a:t>
            </a:r>
            <a:r>
              <a:rPr lang="ru-RU" sz="2400" dirty="0" err="1" smtClean="0"/>
              <a:t>можливо</a:t>
            </a:r>
            <a:r>
              <a:rPr lang="ru-RU" sz="2400" dirty="0" smtClean="0"/>
              <a:t> </a:t>
            </a:r>
            <a:r>
              <a:rPr lang="ru-RU" sz="2400" dirty="0" err="1" smtClean="0"/>
              <a:t>тільки</a:t>
            </a:r>
            <a:r>
              <a:rPr lang="ru-RU" sz="2400" dirty="0" smtClean="0"/>
              <a:t> за </a:t>
            </a:r>
            <a:r>
              <a:rPr lang="ru-RU" sz="2400" dirty="0" err="1" smtClean="0"/>
              <a:t>допомогою</a:t>
            </a:r>
            <a:r>
              <a:rPr lang="ru-RU" sz="2400" dirty="0" smtClean="0"/>
              <a:t> </a:t>
            </a:r>
            <a:r>
              <a:rPr lang="ru-RU" sz="2400" dirty="0" err="1" smtClean="0"/>
              <a:t>поетичних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мови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мислення</a:t>
            </a:r>
            <a:r>
              <a:rPr lang="ru-RU" sz="2400" dirty="0" smtClean="0"/>
              <a:t>. Для </a:t>
            </a:r>
            <a:r>
              <a:rPr lang="ru-RU" sz="2400" dirty="0" err="1" smtClean="0"/>
              <a:t>літератури</a:t>
            </a:r>
            <a:r>
              <a:rPr lang="ru-RU" sz="2400" dirty="0" smtClean="0"/>
              <a:t> </a:t>
            </a:r>
            <a:r>
              <a:rPr lang="ru-RU" sz="2400" dirty="0" err="1" smtClean="0"/>
              <a:t>постмодернізму</a:t>
            </a:r>
            <a:r>
              <a:rPr lang="ru-RU" sz="2400" dirty="0" smtClean="0"/>
              <a:t> </a:t>
            </a:r>
            <a:r>
              <a:rPr lang="ru-RU" sz="2400" dirty="0" err="1" smtClean="0"/>
              <a:t>характерне</a:t>
            </a:r>
            <a:r>
              <a:rPr lang="ru-RU" sz="2400" dirty="0" smtClean="0"/>
              <a:t> </a:t>
            </a:r>
            <a:r>
              <a:rPr lang="ru-RU" sz="2400" dirty="0" err="1" smtClean="0"/>
              <a:t>прагнення</a:t>
            </a:r>
            <a:r>
              <a:rPr lang="ru-RU" sz="2400" dirty="0" smtClean="0"/>
              <a:t> до </a:t>
            </a:r>
            <a:r>
              <a:rPr lang="ru-RU" sz="2400" dirty="0" err="1" smtClean="0"/>
              <a:t>руйнування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літературного</a:t>
            </a:r>
            <a:r>
              <a:rPr lang="ru-RU" sz="2400" dirty="0" smtClean="0"/>
              <a:t> героя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взагалі</a:t>
            </a:r>
            <a:r>
              <a:rPr lang="ru-RU" sz="2400" dirty="0" smtClean="0"/>
              <a:t> персонажа як </a:t>
            </a:r>
            <a:r>
              <a:rPr lang="ru-RU" sz="2400" dirty="0" err="1" smtClean="0"/>
              <a:t>психологічно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соціально</a:t>
            </a:r>
            <a:r>
              <a:rPr lang="ru-RU" sz="2400" dirty="0" smtClean="0"/>
              <a:t> </a:t>
            </a:r>
            <a:r>
              <a:rPr lang="ru-RU" sz="2400" dirty="0" err="1" smtClean="0"/>
              <a:t>вираженого</a:t>
            </a:r>
            <a:r>
              <a:rPr lang="ru-RU" sz="2400" dirty="0" smtClean="0"/>
              <a:t> характеру.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229600" cy="4104456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err="1" smtClean="0"/>
              <a:t>Вперше</a:t>
            </a:r>
            <a:r>
              <a:rPr lang="ru-RU" sz="3200" dirty="0" smtClean="0"/>
              <a:t> </a:t>
            </a:r>
            <a:r>
              <a:rPr lang="ru-RU" sz="3200" dirty="0" err="1" smtClean="0"/>
              <a:t>термін</a:t>
            </a:r>
            <a:r>
              <a:rPr lang="ru-RU" sz="3200" dirty="0" smtClean="0"/>
              <a:t> «</a:t>
            </a:r>
            <a:r>
              <a:rPr lang="ru-RU" sz="3200" dirty="0" err="1" smtClean="0"/>
              <a:t>постмодернізм</a:t>
            </a:r>
            <a:r>
              <a:rPr lang="ru-RU" sz="3200" dirty="0" smtClean="0"/>
              <a:t>» </a:t>
            </a:r>
            <a:r>
              <a:rPr lang="ru-RU" sz="3200" dirty="0" err="1" smtClean="0"/>
              <a:t>згадується</a:t>
            </a:r>
            <a:r>
              <a:rPr lang="ru-RU" sz="3200" dirty="0" smtClean="0"/>
              <a:t> у 1917 </a:t>
            </a:r>
            <a:r>
              <a:rPr lang="ru-RU" sz="3200" dirty="0" err="1" smtClean="0"/>
              <a:t>році</a:t>
            </a:r>
            <a:r>
              <a:rPr lang="ru-RU" sz="3200" dirty="0" smtClean="0"/>
              <a:t> в </a:t>
            </a:r>
            <a:r>
              <a:rPr lang="ru-RU" sz="3200" dirty="0" err="1" smtClean="0"/>
              <a:t>роботі</a:t>
            </a:r>
            <a:r>
              <a:rPr lang="ru-RU" sz="3200" dirty="0" smtClean="0"/>
              <a:t> </a:t>
            </a:r>
            <a:r>
              <a:rPr lang="ru-RU" sz="3200" dirty="0" err="1" smtClean="0"/>
              <a:t>німецького</a:t>
            </a:r>
            <a:r>
              <a:rPr lang="ru-RU" sz="3200" dirty="0" smtClean="0"/>
              <a:t> </a:t>
            </a:r>
            <a:r>
              <a:rPr lang="ru-RU" sz="3200" dirty="0" err="1" smtClean="0"/>
              <a:t>філософа</a:t>
            </a:r>
            <a:r>
              <a:rPr lang="ru-RU" sz="3200" dirty="0" smtClean="0"/>
              <a:t> Рудольфа </a:t>
            </a:r>
            <a:r>
              <a:rPr lang="ru-RU" sz="3200" dirty="0" err="1" smtClean="0"/>
              <a:t>Панвінца</a:t>
            </a:r>
            <a:r>
              <a:rPr lang="ru-RU" sz="3200" dirty="0" smtClean="0"/>
              <a:t> «Криза </a:t>
            </a:r>
            <a:r>
              <a:rPr lang="ru-RU" sz="3200" dirty="0" err="1" smtClean="0"/>
              <a:t>європейської</a:t>
            </a:r>
            <a:r>
              <a:rPr lang="ru-RU" sz="3200" dirty="0" smtClean="0"/>
              <a:t> </a:t>
            </a:r>
            <a:r>
              <a:rPr lang="ru-RU" sz="3200" dirty="0" err="1" smtClean="0"/>
              <a:t>культури</a:t>
            </a:r>
            <a:r>
              <a:rPr lang="ru-RU" sz="3200" dirty="0" smtClean="0"/>
              <a:t>», </a:t>
            </a:r>
            <a:r>
              <a:rPr lang="ru-RU" sz="3200" dirty="0" err="1" smtClean="0"/>
              <a:t>але</a:t>
            </a:r>
            <a:r>
              <a:rPr lang="ru-RU" sz="3200" dirty="0" smtClean="0"/>
              <a:t> </a:t>
            </a:r>
            <a:r>
              <a:rPr lang="ru-RU" sz="3200" dirty="0" err="1" smtClean="0"/>
              <a:t>поширився</a:t>
            </a:r>
            <a:r>
              <a:rPr lang="ru-RU" sz="3200" dirty="0" smtClean="0"/>
              <a:t> </a:t>
            </a:r>
            <a:r>
              <a:rPr lang="ru-RU" sz="3200" dirty="0" err="1" smtClean="0"/>
              <a:t>він</a:t>
            </a:r>
            <a:r>
              <a:rPr lang="ru-RU" sz="3200" dirty="0" smtClean="0"/>
              <a:t> </a:t>
            </a:r>
            <a:r>
              <a:rPr lang="ru-RU" sz="3200" dirty="0" err="1" smtClean="0"/>
              <a:t>лише</a:t>
            </a:r>
            <a:r>
              <a:rPr lang="ru-RU" sz="3200" dirty="0" smtClean="0"/>
              <a:t> </a:t>
            </a:r>
            <a:r>
              <a:rPr lang="ru-RU" sz="3200" dirty="0" err="1" smtClean="0"/>
              <a:t>наприкінці</a:t>
            </a:r>
            <a:r>
              <a:rPr lang="ru-RU" sz="3200" dirty="0" smtClean="0"/>
              <a:t> 1960-х </a:t>
            </a:r>
            <a:r>
              <a:rPr lang="ru-RU" sz="3200" dirty="0" err="1" smtClean="0"/>
              <a:t>років</a:t>
            </a:r>
            <a:r>
              <a:rPr lang="ru-RU" sz="3200" dirty="0" smtClean="0"/>
              <a:t> </a:t>
            </a:r>
            <a:r>
              <a:rPr lang="ru-RU" sz="3200" dirty="0" err="1" smtClean="0"/>
              <a:t>спершу</a:t>
            </a:r>
            <a:r>
              <a:rPr lang="ru-RU" sz="3200" dirty="0" smtClean="0"/>
              <a:t> для </a:t>
            </a:r>
            <a:r>
              <a:rPr lang="ru-RU" sz="3200" dirty="0" err="1" smtClean="0"/>
              <a:t>означення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стильових</a:t>
            </a:r>
            <a:r>
              <a:rPr lang="ru-RU" sz="3200" dirty="0" smtClean="0"/>
              <a:t> </a:t>
            </a:r>
            <a:r>
              <a:rPr lang="ru-RU" sz="3200" dirty="0" err="1" smtClean="0"/>
              <a:t>тенденцій</a:t>
            </a:r>
            <a:r>
              <a:rPr lang="ru-RU" sz="3200" dirty="0" smtClean="0"/>
              <a:t> в </a:t>
            </a:r>
            <a:r>
              <a:rPr lang="ru-RU" sz="3200" dirty="0" err="1" smtClean="0"/>
              <a:t>архітектурі</a:t>
            </a:r>
            <a:r>
              <a:rPr lang="ru-RU" sz="3200" dirty="0" smtClean="0"/>
              <a:t>, </a:t>
            </a:r>
            <a:r>
              <a:rPr lang="ru-RU" sz="3200" dirty="0" err="1" smtClean="0"/>
              <a:t>спрямованих</a:t>
            </a:r>
            <a:r>
              <a:rPr lang="ru-RU" sz="3200" dirty="0" smtClean="0"/>
              <a:t> </a:t>
            </a:r>
            <a:r>
              <a:rPr lang="ru-RU" sz="3200" dirty="0" err="1" smtClean="0"/>
              <a:t>проти</a:t>
            </a:r>
            <a:r>
              <a:rPr lang="ru-RU" sz="3200" dirty="0" smtClean="0"/>
              <a:t> </a:t>
            </a:r>
            <a:r>
              <a:rPr lang="ru-RU" sz="3200" dirty="0" err="1" smtClean="0"/>
              <a:t>безликої</a:t>
            </a:r>
            <a:r>
              <a:rPr lang="ru-RU" sz="3200" dirty="0" smtClean="0"/>
              <a:t> </a:t>
            </a:r>
            <a:r>
              <a:rPr lang="ru-RU" sz="3200" dirty="0" err="1" smtClean="0"/>
              <a:t>стандартизації</a:t>
            </a:r>
            <a:r>
              <a:rPr lang="ru-RU" sz="3200" dirty="0" smtClean="0"/>
              <a:t>, а </a:t>
            </a:r>
            <a:r>
              <a:rPr lang="ru-RU" sz="3200" dirty="0" err="1" smtClean="0"/>
              <a:t>пізніше</a:t>
            </a:r>
            <a:r>
              <a:rPr lang="ru-RU" sz="3200" dirty="0" smtClean="0"/>
              <a:t> – у </a:t>
            </a:r>
            <a:r>
              <a:rPr lang="ru-RU" sz="3200" dirty="0" err="1" smtClean="0"/>
              <a:t>літературі</a:t>
            </a:r>
            <a:r>
              <a:rPr lang="ru-RU" sz="3200" dirty="0" smtClean="0"/>
              <a:t>, </a:t>
            </a:r>
            <a:r>
              <a:rPr lang="ru-RU" sz="3200" dirty="0" err="1" smtClean="0"/>
              <a:t>малярстві</a:t>
            </a:r>
            <a:r>
              <a:rPr lang="ru-RU" sz="3200" dirty="0" smtClean="0"/>
              <a:t> та </a:t>
            </a:r>
            <a:r>
              <a:rPr lang="ru-RU" sz="3200" dirty="0" err="1" smtClean="0"/>
              <a:t>музиці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244827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000" dirty="0" err="1" smtClean="0"/>
              <a:t>Постмодернізм</a:t>
            </a:r>
            <a:r>
              <a:rPr lang="ru-RU" sz="2000" dirty="0" smtClean="0"/>
              <a:t> –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явище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означає</a:t>
            </a:r>
            <a:r>
              <a:rPr lang="ru-RU" sz="2000" dirty="0" smtClean="0"/>
              <a:t> «</a:t>
            </a:r>
            <a:r>
              <a:rPr lang="ru-RU" sz="2000" dirty="0" err="1" smtClean="0"/>
              <a:t>певний</a:t>
            </a:r>
            <a:r>
              <a:rPr lang="ru-RU" sz="2000" dirty="0" smtClean="0"/>
              <a:t> стан </a:t>
            </a:r>
            <a:r>
              <a:rPr lang="ru-RU" sz="2000" dirty="0" err="1" smtClean="0"/>
              <a:t>душі</a:t>
            </a:r>
            <a:r>
              <a:rPr lang="ru-RU" sz="2000" dirty="0" smtClean="0"/>
              <a:t>», </a:t>
            </a:r>
            <a:r>
              <a:rPr lang="ru-RU" sz="2000" dirty="0" err="1" smtClean="0"/>
              <a:t>який</a:t>
            </a:r>
            <a:r>
              <a:rPr lang="ru-RU" sz="2000" dirty="0" smtClean="0"/>
              <a:t> </a:t>
            </a:r>
            <a:r>
              <a:rPr lang="ru-RU" sz="2000" dirty="0" err="1" smtClean="0"/>
              <a:t>характеризується</a:t>
            </a:r>
            <a:r>
              <a:rPr lang="ru-RU" sz="2000" dirty="0" smtClean="0"/>
              <a:t> критично – </a:t>
            </a:r>
            <a:r>
              <a:rPr lang="ru-RU" sz="2000" dirty="0" err="1" smtClean="0"/>
              <a:t>іронічним</a:t>
            </a:r>
            <a:r>
              <a:rPr lang="ru-RU" sz="2000" dirty="0" smtClean="0"/>
              <a:t> </a:t>
            </a:r>
            <a:r>
              <a:rPr lang="ru-RU" sz="2000" dirty="0" err="1" smtClean="0"/>
              <a:t>поглядом</a:t>
            </a:r>
            <a:r>
              <a:rPr lang="ru-RU" sz="2000" dirty="0" smtClean="0"/>
              <a:t> на </a:t>
            </a:r>
            <a:r>
              <a:rPr lang="ru-RU" sz="2000" dirty="0" err="1" smtClean="0"/>
              <a:t>життя</a:t>
            </a:r>
            <a:r>
              <a:rPr lang="ru-RU" sz="2000" dirty="0" smtClean="0"/>
              <a:t>. </a:t>
            </a:r>
            <a:r>
              <a:rPr lang="ru-RU" sz="2000" dirty="0" err="1" smtClean="0"/>
              <a:t>Постмодернізм</a:t>
            </a:r>
            <a:r>
              <a:rPr lang="ru-RU" sz="2000" dirty="0" smtClean="0"/>
              <a:t> </a:t>
            </a:r>
            <a:r>
              <a:rPr lang="ru-RU" sz="2000" dirty="0" err="1" smtClean="0"/>
              <a:t>заявляє</a:t>
            </a:r>
            <a:r>
              <a:rPr lang="ru-RU" sz="2000" dirty="0" smtClean="0"/>
              <a:t> про </a:t>
            </a:r>
            <a:r>
              <a:rPr lang="ru-RU" sz="2000" dirty="0" err="1" smtClean="0"/>
              <a:t>нетривалість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тимчасовість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існування</a:t>
            </a:r>
            <a:r>
              <a:rPr lang="ru-RU" sz="2000" dirty="0" smtClean="0"/>
              <a:t> будь </a:t>
            </a:r>
            <a:r>
              <a:rPr lang="ru-RU" sz="2000" dirty="0" err="1" smtClean="0"/>
              <a:t>яких</a:t>
            </a:r>
            <a:r>
              <a:rPr lang="ru-RU" sz="2000" dirty="0" smtClean="0"/>
              <a:t> </a:t>
            </a:r>
            <a:r>
              <a:rPr lang="ru-RU" sz="2000" dirty="0" err="1" smtClean="0"/>
              <a:t>ідей</a:t>
            </a:r>
            <a:r>
              <a:rPr lang="ru-RU" sz="2000" dirty="0" smtClean="0"/>
              <a:t>, </a:t>
            </a:r>
            <a:r>
              <a:rPr lang="ru-RU" sz="2000" dirty="0" err="1" smtClean="0"/>
              <a:t>істини</a:t>
            </a:r>
            <a:r>
              <a:rPr lang="ru-RU" sz="2000" dirty="0" smtClean="0"/>
              <a:t>, </a:t>
            </a:r>
            <a:r>
              <a:rPr lang="ru-RU" sz="2000" dirty="0" err="1" smtClean="0"/>
              <a:t>способів</a:t>
            </a:r>
            <a:r>
              <a:rPr lang="ru-RU" sz="2000" dirty="0" smtClean="0"/>
              <a:t> </a:t>
            </a:r>
            <a:r>
              <a:rPr lang="ru-RU" sz="2000" dirty="0" err="1" smtClean="0"/>
              <a:t>пояснення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світу</a:t>
            </a:r>
            <a:r>
              <a:rPr lang="ru-RU" sz="2000" dirty="0" smtClean="0"/>
              <a:t>, про </a:t>
            </a:r>
            <a:r>
              <a:rPr lang="ru-RU" sz="2000" dirty="0" err="1" smtClean="0"/>
              <a:t>ілюзорність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існування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самої</a:t>
            </a:r>
            <a:r>
              <a:rPr lang="ru-RU" sz="2000" dirty="0" smtClean="0"/>
              <a:t> </a:t>
            </a:r>
            <a:r>
              <a:rPr lang="ru-RU" sz="2000" dirty="0" err="1" smtClean="0"/>
              <a:t>людини</a:t>
            </a:r>
            <a:r>
              <a:rPr lang="ru-RU" sz="2000" dirty="0" smtClean="0"/>
              <a:t>.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</a:t>
            </a:r>
            <a:r>
              <a:rPr lang="ru-RU" sz="2000" dirty="0" err="1" smtClean="0"/>
              <a:t>виступає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проти</a:t>
            </a:r>
            <a:r>
              <a:rPr lang="ru-RU" sz="2000" dirty="0" smtClean="0"/>
              <a:t> </a:t>
            </a:r>
            <a:r>
              <a:rPr lang="ru-RU" sz="2000" dirty="0" err="1" smtClean="0"/>
              <a:t>насильства</a:t>
            </a:r>
            <a:r>
              <a:rPr lang="ru-RU" sz="2000" dirty="0" smtClean="0"/>
              <a:t> над </a:t>
            </a:r>
            <a:r>
              <a:rPr lang="ru-RU" sz="2000" dirty="0" err="1" smtClean="0"/>
              <a:t>людиною</a:t>
            </a:r>
            <a:r>
              <a:rPr lang="ru-RU" sz="2000" dirty="0" smtClean="0"/>
              <a:t> як духовного, так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фізичного</a:t>
            </a:r>
            <a:r>
              <a:rPr lang="ru-RU" sz="2000" dirty="0" smtClean="0"/>
              <a:t>, </a:t>
            </a:r>
            <a:r>
              <a:rPr lang="ru-RU" sz="2000" dirty="0" err="1" smtClean="0"/>
              <a:t>прагне</a:t>
            </a:r>
            <a:r>
              <a:rPr lang="ru-RU" sz="2000" dirty="0" smtClean="0"/>
              <a:t> до </a:t>
            </a:r>
            <a:r>
              <a:rPr lang="ru-RU" sz="2000" dirty="0" err="1" smtClean="0"/>
              <a:t>розмивання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кордонів</a:t>
            </a:r>
            <a:r>
              <a:rPr lang="ru-RU" sz="2000" dirty="0" smtClean="0"/>
              <a:t> </a:t>
            </a:r>
            <a:r>
              <a:rPr lang="ru-RU" sz="2000" dirty="0" err="1" smtClean="0"/>
              <a:t>між</a:t>
            </a:r>
            <a:r>
              <a:rPr lang="ru-RU" sz="2000" dirty="0" smtClean="0"/>
              <a:t> </a:t>
            </a:r>
            <a:r>
              <a:rPr lang="ru-RU" sz="2000" dirty="0" err="1" smtClean="0"/>
              <a:t>елітарним</a:t>
            </a:r>
            <a:r>
              <a:rPr lang="ru-RU" sz="2000" dirty="0" smtClean="0"/>
              <a:t> та </a:t>
            </a:r>
            <a:r>
              <a:rPr lang="ru-RU" sz="2000" dirty="0" err="1" smtClean="0"/>
              <a:t>масовим</a:t>
            </a:r>
            <a:r>
              <a:rPr lang="ru-RU" sz="2000" dirty="0" smtClean="0"/>
              <a:t>, </a:t>
            </a:r>
            <a:r>
              <a:rPr lang="ru-RU" sz="2000" dirty="0" err="1" smtClean="0"/>
              <a:t>спрямований</a:t>
            </a:r>
            <a:r>
              <a:rPr lang="ru-RU" sz="2000" dirty="0" smtClean="0"/>
              <a:t> на </a:t>
            </a:r>
            <a:r>
              <a:rPr lang="ru-RU" sz="2000" dirty="0" err="1" smtClean="0"/>
              <a:t>інтерактивні</a:t>
            </a:r>
            <a:r>
              <a:rPr lang="ru-RU" sz="2000" dirty="0" smtClean="0"/>
              <a:t> </a:t>
            </a:r>
            <a:r>
              <a:rPr lang="ru-RU" sz="2000" dirty="0" err="1" smtClean="0"/>
              <a:t>форми</a:t>
            </a:r>
            <a:r>
              <a:rPr lang="ru-RU" sz="2000" dirty="0" smtClean="0"/>
              <a:t> </a:t>
            </a:r>
            <a:r>
              <a:rPr lang="ru-RU" sz="2000" dirty="0" err="1" smtClean="0"/>
              <a:t>спілкування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людиною</a:t>
            </a:r>
            <a:r>
              <a:rPr lang="ru-RU" sz="2000" dirty="0" smtClean="0"/>
              <a:t>. </a:t>
            </a:r>
            <a:r>
              <a:rPr lang="ru-RU" sz="2000" dirty="0" err="1" smtClean="0"/>
              <a:t>Найважливішою</a:t>
            </a:r>
            <a:r>
              <a:rPr lang="ru-RU" sz="2000" dirty="0" smtClean="0"/>
              <a:t> </a:t>
            </a:r>
            <a:r>
              <a:rPr lang="ru-RU" sz="2000" dirty="0" err="1" smtClean="0"/>
              <a:t>рисою</a:t>
            </a:r>
            <a:r>
              <a:rPr lang="ru-RU" sz="2000" dirty="0" smtClean="0"/>
              <a:t> </a:t>
            </a:r>
            <a:r>
              <a:rPr lang="ru-RU" sz="2000" dirty="0" err="1" smtClean="0"/>
              <a:t>постмодернізму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сумнів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1026" name="Picture 2" descr="Коллекция лучших работ Рене Магритта/René Magritte by lehmr 240, JPEG :: NoNaM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3284984"/>
            <a:ext cx="5184576" cy="2942879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3024336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100" dirty="0" err="1" smtClean="0"/>
              <a:t>Постмодернізм</a:t>
            </a:r>
            <a:r>
              <a:rPr lang="ru-RU" sz="3100" dirty="0" smtClean="0"/>
              <a:t> – </a:t>
            </a:r>
            <a:r>
              <a:rPr lang="ru-RU" sz="3100" dirty="0" err="1" smtClean="0"/>
              <a:t>світоглядно</a:t>
            </a:r>
            <a:r>
              <a:rPr lang="ru-RU" sz="3100" dirty="0" smtClean="0"/>
              <a:t> – </a:t>
            </a:r>
            <a:r>
              <a:rPr lang="ru-RU" sz="3100" dirty="0" err="1" smtClean="0"/>
              <a:t>мистецький</a:t>
            </a:r>
            <a:r>
              <a:rPr lang="ru-RU" sz="3100" dirty="0" smtClean="0"/>
              <a:t> </a:t>
            </a:r>
            <a:r>
              <a:rPr lang="ru-RU" sz="3100" dirty="0" err="1" smtClean="0"/>
              <a:t>напрям</a:t>
            </a:r>
            <a:r>
              <a:rPr lang="ru-RU" sz="3100" dirty="0" smtClean="0"/>
              <a:t>, </a:t>
            </a:r>
            <a:r>
              <a:rPr lang="ru-RU" sz="3100" dirty="0" err="1" smtClean="0"/>
              <a:t>що</a:t>
            </a:r>
            <a:r>
              <a:rPr lang="ru-RU" sz="3100" dirty="0" smtClean="0"/>
              <a:t> в </a:t>
            </a:r>
            <a:r>
              <a:rPr lang="ru-RU" sz="3100" dirty="0" err="1" smtClean="0"/>
              <a:t>останні</a:t>
            </a:r>
            <a:r>
              <a:rPr lang="ru-RU" sz="3100" dirty="0" smtClean="0"/>
              <a:t> </a:t>
            </a:r>
            <a:r>
              <a:rPr lang="ru-RU" sz="3100" dirty="0" err="1" smtClean="0"/>
              <a:t>десятиліття</a:t>
            </a:r>
            <a:r>
              <a:rPr lang="ru-RU" sz="3100" dirty="0" smtClean="0"/>
              <a:t> ХХ </a:t>
            </a:r>
            <a:r>
              <a:rPr lang="ru-RU" sz="3100" dirty="0" err="1" smtClean="0"/>
              <a:t>століття</a:t>
            </a:r>
            <a:r>
              <a:rPr lang="ru-RU" sz="3100" dirty="0" smtClean="0"/>
              <a:t>, </a:t>
            </a:r>
            <a:r>
              <a:rPr lang="ru-RU" sz="3100" dirty="0" err="1" smtClean="0"/>
              <a:t>змінив</a:t>
            </a:r>
            <a:r>
              <a:rPr lang="ru-RU" sz="3100" dirty="0" smtClean="0"/>
              <a:t> </a:t>
            </a:r>
            <a:r>
              <a:rPr lang="ru-RU" sz="3100" dirty="0" err="1" smtClean="0"/>
              <a:t>модернізм</a:t>
            </a:r>
            <a:r>
              <a:rPr lang="ru-RU" sz="3100" dirty="0" smtClean="0"/>
              <a:t>. </a:t>
            </a:r>
            <a:br>
              <a:rPr lang="ru-RU" sz="3100" dirty="0" smtClean="0"/>
            </a:br>
            <a:r>
              <a:rPr lang="ru-RU" sz="3100" dirty="0" smtClean="0"/>
              <a:t>Цей </a:t>
            </a:r>
            <a:r>
              <a:rPr lang="ru-RU" sz="3100" dirty="0" err="1" smtClean="0"/>
              <a:t>напрям</a:t>
            </a:r>
            <a:r>
              <a:rPr lang="ru-RU" sz="3100" dirty="0" smtClean="0"/>
              <a:t> – продукт </a:t>
            </a:r>
            <a:r>
              <a:rPr lang="ru-RU" sz="3100" dirty="0" err="1" smtClean="0"/>
              <a:t>постіндустріальної</a:t>
            </a:r>
            <a:r>
              <a:rPr lang="ru-RU" sz="3100" dirty="0" smtClean="0"/>
              <a:t> </a:t>
            </a:r>
            <a:r>
              <a:rPr lang="ru-RU" sz="3100" dirty="0" err="1" smtClean="0"/>
              <a:t>епохи</a:t>
            </a:r>
            <a:r>
              <a:rPr lang="ru-RU" sz="3100" dirty="0" smtClean="0"/>
              <a:t>, </a:t>
            </a:r>
            <a:r>
              <a:rPr lang="ru-RU" sz="3100" dirty="0" err="1" smtClean="0"/>
              <a:t>епохи</a:t>
            </a:r>
            <a:r>
              <a:rPr lang="ru-RU" sz="3100" dirty="0" smtClean="0"/>
              <a:t> </a:t>
            </a:r>
            <a:r>
              <a:rPr lang="ru-RU" sz="3100" dirty="0" err="1" smtClean="0"/>
              <a:t>розпаду</a:t>
            </a:r>
            <a:r>
              <a:rPr lang="ru-RU" sz="3100" dirty="0" smtClean="0"/>
              <a:t> </a:t>
            </a:r>
            <a:r>
              <a:rPr lang="ru-RU" sz="3100" dirty="0" err="1" smtClean="0"/>
              <a:t>цілісного</a:t>
            </a:r>
            <a:r>
              <a:rPr lang="ru-RU" sz="3100" dirty="0" smtClean="0"/>
              <a:t> </a:t>
            </a:r>
            <a:r>
              <a:rPr lang="ru-RU" sz="3100" dirty="0" err="1" smtClean="0"/>
              <a:t>погляду</a:t>
            </a:r>
            <a:r>
              <a:rPr lang="ru-RU" sz="3100" dirty="0" smtClean="0"/>
              <a:t> на </a:t>
            </a:r>
            <a:r>
              <a:rPr lang="ru-RU" sz="3100" dirty="0" err="1" smtClean="0"/>
              <a:t>світ</a:t>
            </a:r>
            <a:r>
              <a:rPr lang="ru-RU" sz="3100" dirty="0" smtClean="0"/>
              <a:t>, </a:t>
            </a:r>
            <a:r>
              <a:rPr lang="ru-RU" sz="3100" dirty="0" err="1" smtClean="0"/>
              <a:t>руйнування</a:t>
            </a:r>
            <a:r>
              <a:rPr lang="ru-RU" sz="3100" dirty="0" smtClean="0"/>
              <a:t> систем – </a:t>
            </a:r>
            <a:r>
              <a:rPr lang="ru-RU" sz="3100" dirty="0" err="1" smtClean="0"/>
              <a:t>світоглядно</a:t>
            </a:r>
            <a:r>
              <a:rPr lang="ru-RU" sz="3100" dirty="0" smtClean="0"/>
              <a:t> – </a:t>
            </a:r>
            <a:r>
              <a:rPr lang="ru-RU" sz="3100" dirty="0" err="1" smtClean="0"/>
              <a:t>філософських</a:t>
            </a:r>
            <a:r>
              <a:rPr lang="ru-RU" sz="3100" dirty="0" smtClean="0"/>
              <a:t>, </a:t>
            </a:r>
            <a:r>
              <a:rPr lang="ru-RU" sz="3100" dirty="0" err="1" smtClean="0"/>
              <a:t>економічних</a:t>
            </a:r>
            <a:r>
              <a:rPr lang="ru-RU" sz="3100" dirty="0" smtClean="0"/>
              <a:t>, </a:t>
            </a:r>
            <a:r>
              <a:rPr lang="ru-RU" sz="3100" dirty="0" err="1" smtClean="0"/>
              <a:t>політичних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6386" name="Picture 2" descr="Лекция. . Алексей Бойко. . Актуальность актуального, современность современного и пост-постмодернистские дали Артгид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645024"/>
            <a:ext cx="3456384" cy="2786286"/>
          </a:xfrm>
          <a:prstGeom prst="rect">
            <a:avLst/>
          </a:prstGeom>
          <a:noFill/>
        </p:spPr>
      </p:pic>
      <p:pic>
        <p:nvPicPr>
          <p:cNvPr id="16388" name="Picture 4" descr="магический реализм Artist Tomasz Setowski Обзор новостей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3645024"/>
            <a:ext cx="3672408" cy="2732955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2520280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4000" dirty="0" smtClean="0"/>
              <a:t>Постмодерн — </a:t>
            </a:r>
            <a:r>
              <a:rPr lang="ru-RU" sz="4000" dirty="0" err="1" smtClean="0"/>
              <a:t>це</a:t>
            </a:r>
            <a:r>
              <a:rPr lang="ru-RU" sz="4000" dirty="0" smtClean="0"/>
              <a:t> «феномен, </a:t>
            </a:r>
            <a:r>
              <a:rPr lang="ru-RU" sz="4000" dirty="0" err="1" smtClean="0"/>
              <a:t>що</a:t>
            </a:r>
            <a:r>
              <a:rPr lang="ru-RU" sz="4000" dirty="0" smtClean="0"/>
              <a:t> </a:t>
            </a:r>
            <a:r>
              <a:rPr lang="ru-RU" sz="4000" dirty="0" err="1" smtClean="0"/>
              <a:t>передбачає</a:t>
            </a:r>
            <a:r>
              <a:rPr lang="ru-RU" sz="4000" dirty="0" smtClean="0"/>
              <a:t> </a:t>
            </a:r>
            <a:r>
              <a:rPr lang="ru-RU" sz="4000" dirty="0" err="1" smtClean="0"/>
              <a:t>діалог</a:t>
            </a:r>
            <a:r>
              <a:rPr lang="ru-RU" sz="4000" dirty="0" smtClean="0"/>
              <a:t> на </a:t>
            </a:r>
            <a:r>
              <a:rPr lang="ru-RU" sz="4000" dirty="0" err="1" smtClean="0"/>
              <a:t>основі</a:t>
            </a:r>
            <a:r>
              <a:rPr lang="ru-RU" sz="4000" dirty="0" smtClean="0"/>
              <a:t> </a:t>
            </a:r>
            <a:r>
              <a:rPr lang="ru-RU" sz="4000" dirty="0" err="1" smtClean="0"/>
              <a:t>взаємної</a:t>
            </a:r>
            <a:r>
              <a:rPr lang="ru-RU" sz="4000" dirty="0" smtClean="0"/>
              <a:t> </a:t>
            </a:r>
            <a:r>
              <a:rPr lang="ru-RU" sz="4000" dirty="0" err="1" smtClean="0"/>
              <a:t>інформації</a:t>
            </a:r>
            <a:r>
              <a:rPr lang="ru-RU" sz="4000" dirty="0" smtClean="0"/>
              <a:t>, </a:t>
            </a:r>
            <a:r>
              <a:rPr lang="ru-RU" sz="4000" dirty="0" err="1" smtClean="0"/>
              <a:t>відкритість</a:t>
            </a:r>
            <a:r>
              <a:rPr lang="ru-RU" sz="4000" dirty="0" smtClean="0"/>
              <a:t>, </a:t>
            </a:r>
            <a:r>
              <a:rPr lang="ru-RU" sz="4000" dirty="0" err="1" smtClean="0"/>
              <a:t>орієнтацію</a:t>
            </a:r>
            <a:r>
              <a:rPr lang="ru-RU" sz="4000" dirty="0" smtClean="0"/>
              <a:t> </a:t>
            </a:r>
            <a:r>
              <a:rPr lang="ru-RU" sz="4000" dirty="0" err="1" smtClean="0"/>
              <a:t>на</a:t>
            </a:r>
            <a:r>
              <a:rPr lang="ru-RU" sz="4000" dirty="0" smtClean="0"/>
              <a:t> </a:t>
            </a:r>
            <a:r>
              <a:rPr lang="ru-RU" sz="4000" dirty="0" err="1" smtClean="0"/>
              <a:t>розмаїття</a:t>
            </a:r>
            <a:r>
              <a:rPr lang="ru-RU" sz="4000" dirty="0" smtClean="0"/>
              <a:t> духовного </a:t>
            </a:r>
            <a:r>
              <a:rPr lang="ru-RU" sz="4000" dirty="0" err="1" smtClean="0"/>
              <a:t>життя</a:t>
            </a:r>
            <a:r>
              <a:rPr lang="ru-RU" sz="4000" dirty="0" smtClean="0"/>
              <a:t> </a:t>
            </a:r>
            <a:r>
              <a:rPr lang="ru-RU" sz="4000" dirty="0" err="1" smtClean="0"/>
              <a:t>людства</a:t>
            </a:r>
            <a:r>
              <a:rPr lang="ru-RU" sz="4000" dirty="0" smtClean="0"/>
              <a:t>» (</a:t>
            </a:r>
            <a:r>
              <a:rPr lang="ru-RU" sz="4000" i="1" dirty="0" smtClean="0"/>
              <a:t>Н. </a:t>
            </a:r>
            <a:r>
              <a:rPr lang="ru-RU" sz="4000" i="1" dirty="0" err="1" smtClean="0"/>
              <a:t>Маньковська</a:t>
            </a:r>
            <a:r>
              <a:rPr lang="ru-RU" dirty="0" smtClean="0"/>
              <a:t>).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7410" name="Picture 2" descr="Взрыв эмоций: кухня в стиле pop-art - Стиль - МФ Мар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284984"/>
            <a:ext cx="3816424" cy="3257528"/>
          </a:xfrm>
          <a:prstGeom prst="rect">
            <a:avLst/>
          </a:prstGeom>
          <a:noFill/>
        </p:spPr>
      </p:pic>
      <p:pic>
        <p:nvPicPr>
          <p:cNvPr id="17412" name="Picture 4" descr="авангард в архитектуре &quot; Театральная библиоте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3350691"/>
            <a:ext cx="3744416" cy="323541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568863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 smtClean="0"/>
              <a:t>«</a:t>
            </a:r>
            <a:r>
              <a:rPr lang="ru-RU" sz="2500" dirty="0" err="1" smtClean="0"/>
              <a:t>Постмодернізм</a:t>
            </a:r>
            <a:r>
              <a:rPr lang="ru-RU" sz="2500" dirty="0" smtClean="0"/>
              <a:t> </a:t>
            </a:r>
            <a:r>
              <a:rPr lang="ru-RU" sz="2500" dirty="0" err="1" smtClean="0"/>
              <a:t>багато</a:t>
            </a:r>
            <a:r>
              <a:rPr lang="ru-RU" sz="2500" dirty="0" smtClean="0"/>
              <a:t> </a:t>
            </a:r>
            <a:r>
              <a:rPr lang="ru-RU" sz="2500" dirty="0" err="1" smtClean="0"/>
              <a:t>чим</a:t>
            </a:r>
            <a:r>
              <a:rPr lang="ru-RU" sz="2500" dirty="0" smtClean="0"/>
              <a:t> </a:t>
            </a:r>
            <a:r>
              <a:rPr lang="ru-RU" sz="2500" dirty="0" err="1" smtClean="0"/>
              <a:t>зобов’язаний</a:t>
            </a:r>
            <a:r>
              <a:rPr lang="ru-RU" sz="2500" dirty="0" smtClean="0"/>
              <a:t> </a:t>
            </a:r>
            <a:r>
              <a:rPr lang="ru-RU" sz="2500" dirty="0" err="1" smtClean="0"/>
              <a:t>своїм</a:t>
            </a:r>
            <a:r>
              <a:rPr lang="ru-RU" sz="2500" dirty="0" smtClean="0"/>
              <a:t> </a:t>
            </a:r>
            <a:r>
              <a:rPr lang="ru-RU" sz="2500" dirty="0" err="1" smtClean="0"/>
              <a:t>виникненням</a:t>
            </a:r>
            <a:r>
              <a:rPr lang="ru-RU" sz="2500" dirty="0" smtClean="0"/>
              <a:t> </a:t>
            </a:r>
            <a:r>
              <a:rPr lang="ru-RU" sz="2500" dirty="0" err="1" smtClean="0"/>
              <a:t>розвитку</a:t>
            </a:r>
            <a:r>
              <a:rPr lang="ru-RU" sz="2500" dirty="0" smtClean="0"/>
              <a:t> </a:t>
            </a:r>
            <a:r>
              <a:rPr lang="ru-RU" sz="2500" dirty="0" err="1" smtClean="0"/>
              <a:t>новітніх</a:t>
            </a:r>
            <a:r>
              <a:rPr lang="ru-RU" sz="2500" dirty="0" smtClean="0"/>
              <a:t> </a:t>
            </a:r>
            <a:r>
              <a:rPr lang="ru-RU" sz="2500" dirty="0" err="1" smtClean="0"/>
              <a:t>засобів</a:t>
            </a:r>
            <a:r>
              <a:rPr lang="ru-RU" sz="2500" dirty="0" smtClean="0"/>
              <a:t> </a:t>
            </a:r>
            <a:r>
              <a:rPr lang="ru-RU" sz="2500" dirty="0" err="1" smtClean="0"/>
              <a:t>масових</a:t>
            </a:r>
            <a:r>
              <a:rPr lang="ru-RU" sz="2500" dirty="0" smtClean="0"/>
              <a:t> </a:t>
            </a:r>
            <a:r>
              <a:rPr lang="ru-RU" sz="2500" dirty="0" err="1" smtClean="0"/>
              <a:t>комунікацій</a:t>
            </a:r>
            <a:r>
              <a:rPr lang="ru-RU" sz="2500" dirty="0" smtClean="0"/>
              <a:t> — </a:t>
            </a:r>
            <a:r>
              <a:rPr lang="ru-RU" sz="2500" dirty="0" err="1" smtClean="0"/>
              <a:t>телебаченню</a:t>
            </a:r>
            <a:r>
              <a:rPr lang="ru-RU" sz="2500" dirty="0" smtClean="0"/>
              <a:t>, </a:t>
            </a:r>
            <a:r>
              <a:rPr lang="ru-RU" sz="2500" dirty="0" err="1" smtClean="0"/>
              <a:t>відеотехніці</a:t>
            </a:r>
            <a:r>
              <a:rPr lang="ru-RU" sz="2500" dirty="0" smtClean="0"/>
              <a:t>, </a:t>
            </a:r>
            <a:r>
              <a:rPr lang="ru-RU" sz="2500" dirty="0" err="1" smtClean="0"/>
              <a:t>інформатиці</a:t>
            </a:r>
            <a:r>
              <a:rPr lang="ru-RU" sz="2500" dirty="0" smtClean="0"/>
              <a:t>, </a:t>
            </a:r>
            <a:r>
              <a:rPr lang="ru-RU" sz="2500" dirty="0" err="1" smtClean="0"/>
              <a:t>комп’ютерній</a:t>
            </a:r>
            <a:r>
              <a:rPr lang="ru-RU" sz="2500" dirty="0" smtClean="0"/>
              <a:t> </a:t>
            </a:r>
            <a:r>
              <a:rPr lang="ru-RU" sz="2500" dirty="0" err="1" smtClean="0"/>
              <a:t>техніці</a:t>
            </a:r>
            <a:r>
              <a:rPr lang="ru-RU" sz="2500" dirty="0" smtClean="0"/>
              <a:t>. </a:t>
            </a:r>
            <a:r>
              <a:rPr lang="ru-RU" sz="2500" dirty="0" err="1" smtClean="0"/>
              <a:t>Виникнувши</a:t>
            </a:r>
            <a:r>
              <a:rPr lang="ru-RU" sz="2500" dirty="0" smtClean="0"/>
              <a:t> </a:t>
            </a:r>
            <a:r>
              <a:rPr lang="ru-RU" sz="2500" dirty="0" err="1" smtClean="0"/>
              <a:t>насамперед</a:t>
            </a:r>
            <a:r>
              <a:rPr lang="ru-RU" sz="2500" dirty="0" smtClean="0"/>
              <a:t> як культура </a:t>
            </a:r>
            <a:r>
              <a:rPr lang="ru-RU" sz="2500" dirty="0" err="1" smtClean="0"/>
              <a:t>візуальна</a:t>
            </a:r>
            <a:r>
              <a:rPr lang="ru-RU" sz="2500" dirty="0" smtClean="0"/>
              <a:t>, </a:t>
            </a:r>
            <a:r>
              <a:rPr lang="ru-RU" sz="2500" dirty="0" err="1" smtClean="0"/>
              <a:t>постмодернізм</a:t>
            </a:r>
            <a:r>
              <a:rPr lang="ru-RU" sz="2500" dirty="0" smtClean="0"/>
              <a:t> в </a:t>
            </a:r>
            <a:r>
              <a:rPr lang="ru-RU" sz="2500" dirty="0" err="1" smtClean="0"/>
              <a:t>архітектурі</a:t>
            </a:r>
            <a:r>
              <a:rPr lang="ru-RU" sz="2500" dirty="0" smtClean="0"/>
              <a:t>, </a:t>
            </a:r>
            <a:r>
              <a:rPr lang="ru-RU" sz="2500" dirty="0" err="1" smtClean="0"/>
              <a:t>живопису</a:t>
            </a:r>
            <a:r>
              <a:rPr lang="ru-RU" sz="2500" dirty="0" smtClean="0"/>
              <a:t>, </a:t>
            </a:r>
            <a:r>
              <a:rPr lang="ru-RU" sz="2500" dirty="0" err="1" smtClean="0"/>
              <a:t>кінематографі</a:t>
            </a:r>
            <a:r>
              <a:rPr lang="ru-RU" sz="2500" dirty="0" smtClean="0"/>
              <a:t>, </a:t>
            </a:r>
            <a:r>
              <a:rPr lang="ru-RU" sz="2500" dirty="0" err="1" smtClean="0"/>
              <a:t>рекламі</a:t>
            </a:r>
            <a:r>
              <a:rPr lang="ru-RU" sz="2500" dirty="0" smtClean="0"/>
              <a:t> </a:t>
            </a:r>
            <a:r>
              <a:rPr lang="ru-RU" sz="2500" dirty="0" err="1" smtClean="0"/>
              <a:t>зосередився</a:t>
            </a:r>
            <a:r>
              <a:rPr lang="ru-RU" sz="2500" dirty="0" smtClean="0"/>
              <a:t> не на </a:t>
            </a:r>
            <a:r>
              <a:rPr lang="ru-RU" sz="2500" dirty="0" err="1" smtClean="0"/>
              <a:t>відображенні</a:t>
            </a:r>
            <a:r>
              <a:rPr lang="ru-RU" sz="2500" dirty="0" smtClean="0"/>
              <a:t>, а на </a:t>
            </a:r>
            <a:r>
              <a:rPr lang="ru-RU" sz="2500" dirty="0" err="1" smtClean="0"/>
              <a:t>модулюванні</a:t>
            </a:r>
            <a:r>
              <a:rPr lang="ru-RU" sz="2500" dirty="0" smtClean="0"/>
              <a:t> </a:t>
            </a:r>
            <a:r>
              <a:rPr lang="ru-RU" sz="2500" dirty="0" err="1" smtClean="0"/>
              <a:t>дійсності</a:t>
            </a:r>
            <a:r>
              <a:rPr lang="ru-RU" sz="2500" dirty="0" smtClean="0"/>
              <a:t> шляхом </a:t>
            </a:r>
            <a:r>
              <a:rPr lang="ru-RU" sz="2500" dirty="0" err="1" smtClean="0"/>
              <a:t>експериментування</a:t>
            </a:r>
            <a:r>
              <a:rPr lang="ru-RU" sz="2500" dirty="0" smtClean="0"/>
              <a:t> </a:t>
            </a:r>
            <a:r>
              <a:rPr lang="ru-RU" sz="2500" dirty="0" err="1" smtClean="0"/>
              <a:t>зі</a:t>
            </a:r>
            <a:r>
              <a:rPr lang="ru-RU" sz="2500" dirty="0" smtClean="0"/>
              <a:t> штучною </a:t>
            </a:r>
            <a:r>
              <a:rPr lang="ru-RU" sz="2500" dirty="0" err="1" smtClean="0"/>
              <a:t>реальністю</a:t>
            </a:r>
            <a:r>
              <a:rPr lang="ru-RU" sz="2500" dirty="0" smtClean="0"/>
              <a:t> — </a:t>
            </a:r>
            <a:r>
              <a:rPr lang="ru-RU" sz="2500" dirty="0" err="1" smtClean="0"/>
              <a:t>відеокліпами</a:t>
            </a:r>
            <a:r>
              <a:rPr lang="ru-RU" sz="2500" dirty="0" smtClean="0"/>
              <a:t>, </a:t>
            </a:r>
            <a:r>
              <a:rPr lang="ru-RU" sz="2500" dirty="0" err="1" smtClean="0"/>
              <a:t>комп’ютерними</a:t>
            </a:r>
            <a:r>
              <a:rPr lang="ru-RU" sz="2500" dirty="0" smtClean="0"/>
              <a:t> </a:t>
            </a:r>
            <a:r>
              <a:rPr lang="ru-RU" sz="2500" dirty="0" err="1" smtClean="0"/>
              <a:t>іграми</a:t>
            </a:r>
            <a:r>
              <a:rPr lang="ru-RU" sz="2500" dirty="0" smtClean="0"/>
              <a:t>, </a:t>
            </a:r>
            <a:r>
              <a:rPr lang="ru-RU" sz="2500" dirty="0" err="1" smtClean="0"/>
              <a:t>диснеївськими</a:t>
            </a:r>
            <a:r>
              <a:rPr lang="ru-RU" sz="2500" dirty="0" smtClean="0"/>
              <a:t> </a:t>
            </a:r>
            <a:r>
              <a:rPr lang="ru-RU" sz="2500" dirty="0" err="1" smtClean="0"/>
              <a:t>атракціонами</a:t>
            </a:r>
            <a:r>
              <a:rPr lang="ru-RU" sz="2500" dirty="0" smtClean="0"/>
              <a:t>. </a:t>
            </a:r>
            <a:r>
              <a:rPr lang="ru-RU" sz="2500" dirty="0" err="1" smtClean="0"/>
              <a:t>Ці</a:t>
            </a:r>
            <a:r>
              <a:rPr lang="ru-RU" sz="2500" dirty="0" smtClean="0"/>
              <a:t> </a:t>
            </a:r>
            <a:r>
              <a:rPr lang="ru-RU" sz="2500" dirty="0" err="1" smtClean="0"/>
              <a:t>принципи</a:t>
            </a:r>
            <a:r>
              <a:rPr lang="ru-RU" sz="2500" dirty="0" smtClean="0"/>
              <a:t> </a:t>
            </a:r>
            <a:r>
              <a:rPr lang="ru-RU" sz="2500" dirty="0" err="1" smtClean="0"/>
              <a:t>роботи</a:t>
            </a:r>
            <a:r>
              <a:rPr lang="ru-RU" sz="2500" dirty="0" smtClean="0"/>
              <a:t> </a:t>
            </a:r>
            <a:r>
              <a:rPr lang="ru-RU" sz="2500" dirty="0" err="1" smtClean="0"/>
              <a:t>з</a:t>
            </a:r>
            <a:r>
              <a:rPr lang="ru-RU" sz="2500" dirty="0" smtClean="0"/>
              <a:t> «</a:t>
            </a:r>
            <a:r>
              <a:rPr lang="ru-RU" sz="2500" dirty="0" err="1" smtClean="0"/>
              <a:t>іншою</a:t>
            </a:r>
            <a:r>
              <a:rPr lang="ru-RU" sz="2500" dirty="0" smtClean="0"/>
              <a:t> </a:t>
            </a:r>
            <a:r>
              <a:rPr lang="ru-RU" sz="2500" dirty="0" err="1" smtClean="0"/>
              <a:t>дійсністю</a:t>
            </a:r>
            <a:r>
              <a:rPr lang="ru-RU" sz="2500" dirty="0" smtClean="0"/>
              <a:t>, </a:t>
            </a:r>
            <a:r>
              <a:rPr lang="ru-RU" sz="2500" dirty="0" err="1" smtClean="0"/>
              <a:t>тими</a:t>
            </a:r>
            <a:r>
              <a:rPr lang="ru-RU" sz="2500" dirty="0" smtClean="0"/>
              <a:t> знаками </a:t>
            </a:r>
            <a:r>
              <a:rPr lang="ru-RU" sz="2500" dirty="0" err="1" smtClean="0"/>
              <a:t>культури</a:t>
            </a:r>
            <a:r>
              <a:rPr lang="ru-RU" sz="2500" dirty="0" smtClean="0"/>
              <a:t>, </a:t>
            </a:r>
            <a:r>
              <a:rPr lang="ru-RU" sz="2500" dirty="0" err="1" smtClean="0"/>
              <a:t>які</a:t>
            </a:r>
            <a:r>
              <a:rPr lang="ru-RU" sz="2500" dirty="0" smtClean="0"/>
              <a:t> </a:t>
            </a:r>
            <a:r>
              <a:rPr lang="ru-RU" sz="2500" dirty="0" err="1" smtClean="0"/>
              <a:t>покрили</a:t>
            </a:r>
            <a:r>
              <a:rPr lang="ru-RU" sz="2500" dirty="0" smtClean="0"/>
              <a:t> </a:t>
            </a:r>
            <a:r>
              <a:rPr lang="ru-RU" sz="2500" dirty="0" err="1" smtClean="0"/>
              <a:t>світ</a:t>
            </a:r>
            <a:r>
              <a:rPr lang="ru-RU" sz="2500" dirty="0" smtClean="0"/>
              <a:t> </a:t>
            </a:r>
            <a:r>
              <a:rPr lang="ru-RU" sz="2500" dirty="0" err="1" smtClean="0"/>
              <a:t>панциром</a:t>
            </a:r>
            <a:r>
              <a:rPr lang="ru-RU" sz="2500" dirty="0" smtClean="0"/>
              <a:t> </a:t>
            </a:r>
            <a:r>
              <a:rPr lang="ru-RU" sz="2500" dirty="0" err="1" smtClean="0"/>
              <a:t>слів</a:t>
            </a:r>
            <a:r>
              <a:rPr lang="ru-RU" sz="2500" dirty="0" smtClean="0"/>
              <a:t>, </a:t>
            </a:r>
            <a:r>
              <a:rPr lang="ru-RU" sz="2500" dirty="0" err="1" smtClean="0"/>
              <a:t>поступово</a:t>
            </a:r>
            <a:r>
              <a:rPr lang="ru-RU" sz="2500" dirty="0" smtClean="0"/>
              <a:t> </a:t>
            </a:r>
            <a:r>
              <a:rPr lang="ru-RU" sz="2500" dirty="0" err="1" smtClean="0"/>
              <a:t>просоталися</a:t>
            </a:r>
            <a:r>
              <a:rPr lang="ru-RU" sz="2500" dirty="0" smtClean="0"/>
              <a:t> </a:t>
            </a:r>
            <a:r>
              <a:rPr lang="ru-RU" sz="2500" dirty="0" err="1" smtClean="0"/>
              <a:t>й</a:t>
            </a:r>
            <a:r>
              <a:rPr lang="ru-RU" sz="2500" dirty="0" smtClean="0"/>
              <a:t> в </a:t>
            </a:r>
            <a:r>
              <a:rPr lang="ru-RU" sz="2500" dirty="0" err="1" smtClean="0"/>
              <a:t>інші</a:t>
            </a:r>
            <a:r>
              <a:rPr lang="ru-RU" sz="2500" dirty="0" smtClean="0"/>
              <a:t> </a:t>
            </a:r>
            <a:r>
              <a:rPr lang="ru-RU" sz="2500" dirty="0" err="1" smtClean="0"/>
              <a:t>сфери</a:t>
            </a:r>
            <a:r>
              <a:rPr lang="ru-RU" sz="2500" dirty="0" smtClean="0"/>
              <a:t>, </a:t>
            </a:r>
            <a:r>
              <a:rPr lang="ru-RU" sz="2500" dirty="0" err="1" smtClean="0"/>
              <a:t>захопивши</a:t>
            </a:r>
            <a:r>
              <a:rPr lang="ru-RU" sz="2500" dirty="0" smtClean="0"/>
              <a:t> у свою </a:t>
            </a:r>
            <a:r>
              <a:rPr lang="ru-RU" sz="2500" dirty="0" err="1" smtClean="0"/>
              <a:t>орбіту</a:t>
            </a:r>
            <a:r>
              <a:rPr lang="ru-RU" sz="2500" dirty="0" smtClean="0"/>
              <a:t> </a:t>
            </a:r>
            <a:r>
              <a:rPr lang="ru-RU" sz="2500" dirty="0" err="1" smtClean="0"/>
              <a:t>літературу</a:t>
            </a:r>
            <a:r>
              <a:rPr lang="ru-RU" sz="2500" dirty="0" smtClean="0"/>
              <a:t>, </a:t>
            </a:r>
            <a:r>
              <a:rPr lang="ru-RU" sz="2500" dirty="0" err="1" smtClean="0"/>
              <a:t>музику</a:t>
            </a:r>
            <a:r>
              <a:rPr lang="ru-RU" sz="2500" dirty="0" smtClean="0"/>
              <a:t>, балет» (</a:t>
            </a:r>
            <a:r>
              <a:rPr lang="ru-RU" sz="2500" i="1" dirty="0" smtClean="0"/>
              <a:t>Н. </a:t>
            </a:r>
            <a:r>
              <a:rPr lang="ru-RU" sz="2500" i="1" dirty="0" err="1" smtClean="0"/>
              <a:t>Маньковська</a:t>
            </a:r>
            <a:r>
              <a:rPr lang="ru-RU" sz="2500" dirty="0" smtClean="0"/>
              <a:t>).</a:t>
            </a:r>
            <a:endParaRPr lang="ru-RU" sz="25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6400800" cy="17526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Форумы портала WARFORGE Форум Invision Power Boar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60648"/>
            <a:ext cx="3960440" cy="3613033"/>
          </a:xfrm>
          <a:prstGeom prst="rect">
            <a:avLst/>
          </a:prstGeom>
          <a:noFill/>
        </p:spPr>
      </p:pic>
      <p:pic>
        <p:nvPicPr>
          <p:cNvPr id="18436" name="Picture 4" descr="TOBEHIP Культурный журнал &quot; Арт TOBEHIP Культурный журнал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2924944"/>
            <a:ext cx="4104456" cy="311203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626469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400" dirty="0" smtClean="0"/>
              <a:t>«</a:t>
            </a:r>
            <a:r>
              <a:rPr lang="ru-RU" sz="2400" dirty="0" err="1" smtClean="0"/>
              <a:t>Постмодерністська</a:t>
            </a:r>
            <a:r>
              <a:rPr lang="ru-RU" sz="2400" dirty="0" smtClean="0"/>
              <a:t> </a:t>
            </a:r>
            <a:r>
              <a:rPr lang="ru-RU" sz="2400" dirty="0" err="1" smtClean="0"/>
              <a:t>позиція</a:t>
            </a:r>
            <a:r>
              <a:rPr lang="ru-RU" sz="2400" dirty="0" smtClean="0"/>
              <a:t> </a:t>
            </a:r>
            <a:r>
              <a:rPr lang="ru-RU" sz="2400" dirty="0" err="1" smtClean="0"/>
              <a:t>нагадує</a:t>
            </a:r>
            <a:r>
              <a:rPr lang="ru-RU" sz="2400" dirty="0" smtClean="0"/>
              <a:t> </a:t>
            </a:r>
            <a:r>
              <a:rPr lang="ru-RU" sz="2400" dirty="0" err="1" smtClean="0"/>
              <a:t>мені</a:t>
            </a:r>
            <a:r>
              <a:rPr lang="ru-RU" sz="2400" dirty="0" smtClean="0"/>
              <a:t> </a:t>
            </a:r>
            <a:r>
              <a:rPr lang="ru-RU" sz="2400" dirty="0" err="1" smtClean="0"/>
              <a:t>чоловіка</a:t>
            </a:r>
            <a:r>
              <a:rPr lang="ru-RU" sz="2400" dirty="0" smtClean="0"/>
              <a:t>, </a:t>
            </a:r>
            <a:r>
              <a:rPr lang="ru-RU" sz="2400" dirty="0" err="1" smtClean="0"/>
              <a:t>закоханого</a:t>
            </a:r>
            <a:r>
              <a:rPr lang="ru-RU" sz="2400" dirty="0" smtClean="0"/>
              <a:t> в </a:t>
            </a:r>
            <a:r>
              <a:rPr lang="ru-RU" sz="2400" dirty="0" err="1" smtClean="0"/>
              <a:t>дуже</a:t>
            </a:r>
            <a:r>
              <a:rPr lang="ru-RU" sz="2400" dirty="0" smtClean="0"/>
              <a:t> </a:t>
            </a:r>
            <a:r>
              <a:rPr lang="ru-RU" sz="2400" dirty="0" err="1" smtClean="0"/>
              <a:t>освічену</a:t>
            </a:r>
            <a:r>
              <a:rPr lang="ru-RU" sz="2400" dirty="0" smtClean="0"/>
              <a:t> </a:t>
            </a:r>
            <a:r>
              <a:rPr lang="ru-RU" sz="2400" dirty="0" err="1" smtClean="0"/>
              <a:t>жінку</a:t>
            </a:r>
            <a:r>
              <a:rPr lang="ru-RU" sz="2400" dirty="0" smtClean="0"/>
              <a:t>.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розуміє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не </a:t>
            </a:r>
            <a:r>
              <a:rPr lang="ru-RU" sz="2400" dirty="0" err="1" smtClean="0"/>
              <a:t>може</a:t>
            </a:r>
            <a:r>
              <a:rPr lang="ru-RU" sz="2400" dirty="0" smtClean="0"/>
              <a:t> </a:t>
            </a:r>
            <a:r>
              <a:rPr lang="ru-RU" sz="2400" dirty="0" err="1" smtClean="0"/>
              <a:t>сказати</a:t>
            </a:r>
            <a:r>
              <a:rPr lang="ru-RU" sz="2400" dirty="0" smtClean="0"/>
              <a:t> </a:t>
            </a:r>
            <a:r>
              <a:rPr lang="ru-RU" sz="2400" dirty="0" err="1" smtClean="0"/>
              <a:t>їй</a:t>
            </a:r>
            <a:r>
              <a:rPr lang="ru-RU" sz="2400" dirty="0" smtClean="0"/>
              <a:t> «</a:t>
            </a:r>
            <a:r>
              <a:rPr lang="ru-RU" sz="2400" dirty="0" err="1" smtClean="0"/>
              <a:t>кохаю</a:t>
            </a:r>
            <a:r>
              <a:rPr lang="ru-RU" sz="2400" dirty="0" smtClean="0"/>
              <a:t> тебе </a:t>
            </a:r>
            <a:r>
              <a:rPr lang="ru-RU" sz="2400" dirty="0" err="1" smtClean="0"/>
              <a:t>шалено</a:t>
            </a:r>
            <a:r>
              <a:rPr lang="ru-RU" sz="2400" dirty="0" smtClean="0"/>
              <a:t>», </a:t>
            </a:r>
            <a:r>
              <a:rPr lang="ru-RU" sz="2400" dirty="0" err="1" smtClean="0"/>
              <a:t>бо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розуміє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вона </a:t>
            </a:r>
            <a:r>
              <a:rPr lang="ru-RU" sz="2400" dirty="0" err="1" smtClean="0"/>
              <a:t>розуміє</a:t>
            </a:r>
            <a:r>
              <a:rPr lang="ru-RU" sz="2400" dirty="0" smtClean="0"/>
              <a:t> (а вона </a:t>
            </a:r>
            <a:r>
              <a:rPr lang="ru-RU" sz="2400" dirty="0" err="1" smtClean="0"/>
              <a:t>розуміє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розуміє</a:t>
            </a:r>
            <a:r>
              <a:rPr lang="ru-RU" sz="2400" dirty="0" smtClean="0"/>
              <a:t>),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подібні</a:t>
            </a:r>
            <a:r>
              <a:rPr lang="ru-RU" sz="2400" dirty="0" smtClean="0"/>
              <a:t> </a:t>
            </a:r>
            <a:r>
              <a:rPr lang="ru-RU" sz="2400" dirty="0" err="1" smtClean="0"/>
              <a:t>фрази</a:t>
            </a:r>
            <a:r>
              <a:rPr lang="ru-RU" sz="2400" dirty="0" smtClean="0"/>
              <a:t> — прерогатива </a:t>
            </a:r>
            <a:r>
              <a:rPr lang="ru-RU" sz="2400" dirty="0" err="1" smtClean="0"/>
              <a:t>Ліала</a:t>
            </a:r>
            <a:r>
              <a:rPr lang="ru-RU" sz="2400" dirty="0" smtClean="0"/>
              <a:t>. </a:t>
            </a:r>
            <a:r>
              <a:rPr lang="ru-RU" sz="2400" dirty="0" err="1" smtClean="0"/>
              <a:t>Утім</a:t>
            </a:r>
            <a:r>
              <a:rPr lang="ru-RU" sz="2400" dirty="0" smtClean="0"/>
              <a:t>, </a:t>
            </a:r>
            <a:r>
              <a:rPr lang="ru-RU" sz="2400" dirty="0" err="1" smtClean="0"/>
              <a:t>вихід</a:t>
            </a:r>
            <a:r>
              <a:rPr lang="ru-RU" sz="2400" dirty="0" smtClean="0"/>
              <a:t> </a:t>
            </a:r>
            <a:r>
              <a:rPr lang="ru-RU" sz="2400" dirty="0" err="1" smtClean="0"/>
              <a:t>існує</a:t>
            </a:r>
            <a:r>
              <a:rPr lang="ru-RU" sz="2400" dirty="0" smtClean="0"/>
              <a:t>.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повинен </a:t>
            </a:r>
            <a:r>
              <a:rPr lang="ru-RU" sz="2400" dirty="0" err="1" smtClean="0"/>
              <a:t>сказати</a:t>
            </a:r>
            <a:r>
              <a:rPr lang="ru-RU" sz="2400" dirty="0" smtClean="0"/>
              <a:t>: «За </a:t>
            </a:r>
            <a:r>
              <a:rPr lang="ru-RU" sz="2400" dirty="0" err="1" smtClean="0"/>
              <a:t>висловом</a:t>
            </a:r>
            <a:r>
              <a:rPr lang="ru-RU" sz="2400" dirty="0" smtClean="0"/>
              <a:t> </a:t>
            </a:r>
            <a:r>
              <a:rPr lang="ru-RU" sz="2400" dirty="0" err="1" smtClean="0"/>
              <a:t>Ліала</a:t>
            </a:r>
            <a:r>
              <a:rPr lang="ru-RU" sz="2400" dirty="0" smtClean="0"/>
              <a:t>, </a:t>
            </a:r>
            <a:r>
              <a:rPr lang="ru-RU" sz="2400" dirty="0" err="1" smtClean="0"/>
              <a:t>кохаю</a:t>
            </a:r>
            <a:r>
              <a:rPr lang="ru-RU" sz="2400" dirty="0" smtClean="0"/>
              <a:t> тебе </a:t>
            </a:r>
            <a:r>
              <a:rPr lang="ru-RU" sz="2400" dirty="0" err="1" smtClean="0"/>
              <a:t>шалено</a:t>
            </a:r>
            <a:r>
              <a:rPr lang="ru-RU" sz="2400" dirty="0" smtClean="0"/>
              <a:t>». При </a:t>
            </a:r>
            <a:r>
              <a:rPr lang="ru-RU" sz="2400" dirty="0" err="1" smtClean="0"/>
              <a:t>цьому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уникає</a:t>
            </a:r>
            <a:r>
              <a:rPr lang="ru-RU" sz="2400" dirty="0" smtClean="0"/>
              <a:t> </a:t>
            </a:r>
            <a:r>
              <a:rPr lang="ru-RU" sz="2400" dirty="0" err="1" smtClean="0"/>
              <a:t>удаваної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простоти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прямо </a:t>
            </a:r>
            <a:r>
              <a:rPr lang="ru-RU" sz="2400" dirty="0" err="1" smtClean="0"/>
              <a:t>показує</a:t>
            </a:r>
            <a:r>
              <a:rPr lang="ru-RU" sz="2400" dirty="0" smtClean="0"/>
              <a:t> </a:t>
            </a:r>
            <a:r>
              <a:rPr lang="ru-RU" sz="2400" dirty="0" err="1" smtClean="0"/>
              <a:t>їй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не </a:t>
            </a:r>
            <a:r>
              <a:rPr lang="ru-RU" sz="2400" dirty="0" err="1" smtClean="0"/>
              <a:t>має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можливості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говорити</a:t>
            </a:r>
            <a:r>
              <a:rPr lang="ru-RU" sz="2400" dirty="0" smtClean="0"/>
              <a:t> просто: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у </a:t>
            </a:r>
            <a:r>
              <a:rPr lang="ru-RU" sz="2400" dirty="0" err="1" smtClean="0"/>
              <a:t>такий</a:t>
            </a:r>
            <a:r>
              <a:rPr lang="ru-RU" sz="2400" dirty="0" smtClean="0"/>
              <a:t> </a:t>
            </a:r>
            <a:r>
              <a:rPr lang="ru-RU" sz="2400" dirty="0" err="1" smtClean="0"/>
              <a:t>спосіб</a:t>
            </a:r>
            <a:r>
              <a:rPr lang="ru-RU" sz="2400" dirty="0" smtClean="0"/>
              <a:t> </a:t>
            </a:r>
            <a:r>
              <a:rPr lang="ru-RU" sz="2400" dirty="0" err="1" smtClean="0"/>
              <a:t>дає</a:t>
            </a:r>
            <a:r>
              <a:rPr lang="ru-RU" sz="2400" dirty="0" smtClean="0"/>
              <a:t> </a:t>
            </a:r>
            <a:r>
              <a:rPr lang="ru-RU" sz="2400" dirty="0" err="1" smtClean="0"/>
              <a:t>їй</a:t>
            </a:r>
            <a:r>
              <a:rPr lang="ru-RU" sz="2400" dirty="0" smtClean="0"/>
              <a:t> </a:t>
            </a:r>
            <a:r>
              <a:rPr lang="ru-RU" sz="2400" dirty="0" err="1" smtClean="0"/>
              <a:t>зрозуміти</a:t>
            </a:r>
            <a:r>
              <a:rPr lang="ru-RU" sz="2400" dirty="0" smtClean="0"/>
              <a:t> те,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кохає</a:t>
            </a:r>
            <a:r>
              <a:rPr lang="ru-RU" sz="2400" dirty="0" smtClean="0"/>
              <a:t> </a:t>
            </a:r>
            <a:r>
              <a:rPr lang="ru-RU" sz="2400" dirty="0" err="1" smtClean="0"/>
              <a:t>її</a:t>
            </a:r>
            <a:r>
              <a:rPr lang="ru-RU" sz="2400" dirty="0" smtClean="0"/>
              <a:t>, </a:t>
            </a:r>
            <a:r>
              <a:rPr lang="ru-RU" sz="2400" dirty="0" err="1" smtClean="0"/>
              <a:t>але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кохання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живе</a:t>
            </a:r>
            <a:r>
              <a:rPr lang="ru-RU" sz="2400" dirty="0" smtClean="0"/>
              <a:t> в </a:t>
            </a:r>
            <a:r>
              <a:rPr lang="ru-RU" sz="2400" dirty="0" err="1" smtClean="0"/>
              <a:t>добу</a:t>
            </a:r>
            <a:r>
              <a:rPr lang="ru-RU" sz="2400" dirty="0" smtClean="0"/>
              <a:t> </a:t>
            </a:r>
            <a:r>
              <a:rPr lang="ru-RU" sz="2400" dirty="0" err="1" smtClean="0"/>
              <a:t>втраченої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простоти</a:t>
            </a:r>
            <a:r>
              <a:rPr lang="ru-RU" sz="2400" dirty="0" smtClean="0"/>
              <a:t>. </a:t>
            </a:r>
            <a:r>
              <a:rPr lang="ru-RU" sz="2400" dirty="0" err="1" smtClean="0"/>
              <a:t>Якщо</a:t>
            </a:r>
            <a:r>
              <a:rPr lang="ru-RU" sz="2400" dirty="0" smtClean="0"/>
              <a:t> </a:t>
            </a:r>
            <a:r>
              <a:rPr lang="ru-RU" sz="2400" dirty="0" err="1" smtClean="0"/>
              <a:t>жінка</a:t>
            </a:r>
            <a:r>
              <a:rPr lang="ru-RU" sz="2400" dirty="0" smtClean="0"/>
              <a:t> готова </a:t>
            </a:r>
            <a:r>
              <a:rPr lang="ru-RU" sz="2400" dirty="0" err="1" smtClean="0"/>
              <a:t>грати</a:t>
            </a:r>
            <a:r>
              <a:rPr lang="ru-RU" sz="2400" dirty="0" smtClean="0"/>
              <a:t> в ту саму </a:t>
            </a:r>
            <a:r>
              <a:rPr lang="ru-RU" sz="2400" dirty="0" err="1" smtClean="0"/>
              <a:t>гру</a:t>
            </a:r>
            <a:r>
              <a:rPr lang="ru-RU" sz="2400" dirty="0" smtClean="0"/>
              <a:t>, вона </a:t>
            </a:r>
            <a:r>
              <a:rPr lang="ru-RU" sz="2400" dirty="0" err="1" smtClean="0"/>
              <a:t>зрозуміє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освічення</a:t>
            </a:r>
            <a:r>
              <a:rPr lang="ru-RU" sz="2400" dirty="0" smtClean="0"/>
              <a:t> в </a:t>
            </a:r>
            <a:r>
              <a:rPr lang="ru-RU" sz="2400" dirty="0" err="1" smtClean="0"/>
              <a:t>коханні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залишилося</a:t>
            </a:r>
            <a:r>
              <a:rPr lang="ru-RU" sz="2400" dirty="0" smtClean="0"/>
              <a:t> </a:t>
            </a:r>
            <a:r>
              <a:rPr lang="ru-RU" sz="2400" dirty="0" err="1" smtClean="0"/>
              <a:t>освіченням</a:t>
            </a:r>
            <a:r>
              <a:rPr lang="ru-RU" sz="2400" dirty="0" smtClean="0"/>
              <a:t> </a:t>
            </a:r>
            <a:r>
              <a:rPr lang="ru-RU" sz="2400" dirty="0" err="1" smtClean="0"/>
              <a:t>в</a:t>
            </a:r>
            <a:r>
              <a:rPr lang="ru-RU" sz="2400" dirty="0" smtClean="0"/>
              <a:t> </a:t>
            </a:r>
            <a:r>
              <a:rPr lang="ru-RU" sz="2400" dirty="0" err="1" smtClean="0"/>
              <a:t>коханні</a:t>
            </a:r>
            <a:r>
              <a:rPr lang="ru-RU" sz="2400" dirty="0" smtClean="0"/>
              <a:t>. </a:t>
            </a:r>
            <a:r>
              <a:rPr lang="ru-RU" sz="2400" dirty="0" err="1" smtClean="0"/>
              <a:t>Жодному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ru-RU" sz="2400" dirty="0" err="1" smtClean="0"/>
              <a:t>співрозмовників</a:t>
            </a:r>
            <a:r>
              <a:rPr lang="ru-RU" sz="2400" dirty="0" smtClean="0"/>
              <a:t> простота не </a:t>
            </a:r>
            <a:r>
              <a:rPr lang="ru-RU" sz="2400" dirty="0" err="1" smtClean="0"/>
              <a:t>дається</a:t>
            </a:r>
            <a:r>
              <a:rPr lang="ru-RU" sz="2400" dirty="0" smtClean="0"/>
              <a:t>, </a:t>
            </a:r>
            <a:r>
              <a:rPr lang="ru-RU" sz="2400" dirty="0" err="1" smtClean="0"/>
              <a:t>обидва</a:t>
            </a:r>
            <a:r>
              <a:rPr lang="ru-RU" sz="2400" dirty="0" smtClean="0"/>
              <a:t> </a:t>
            </a:r>
            <a:r>
              <a:rPr lang="ru-RU" sz="2400" dirty="0" err="1" smtClean="0"/>
              <a:t>витримають</a:t>
            </a:r>
            <a:r>
              <a:rPr lang="ru-RU" sz="2400" dirty="0" smtClean="0"/>
              <a:t> натиск </a:t>
            </a:r>
            <a:r>
              <a:rPr lang="ru-RU" sz="2400" dirty="0" err="1" smtClean="0"/>
              <a:t>минулого</a:t>
            </a:r>
            <a:r>
              <a:rPr lang="ru-RU" sz="2400" dirty="0" smtClean="0"/>
              <a:t>, </a:t>
            </a:r>
            <a:r>
              <a:rPr lang="ru-RU" sz="2400" dirty="0" err="1" smtClean="0"/>
              <a:t>натиск</a:t>
            </a:r>
            <a:r>
              <a:rPr lang="ru-RU" sz="2400" dirty="0" smtClean="0"/>
              <a:t> </a:t>
            </a:r>
            <a:r>
              <a:rPr lang="ru-RU" sz="2400" dirty="0" err="1" smtClean="0"/>
              <a:t>всього</a:t>
            </a:r>
            <a:r>
              <a:rPr lang="ru-RU" sz="2400" dirty="0" smtClean="0"/>
              <a:t> до них </a:t>
            </a:r>
            <a:r>
              <a:rPr lang="ru-RU" sz="2400" dirty="0" err="1" smtClean="0"/>
              <a:t>сказаного</a:t>
            </a:r>
            <a:r>
              <a:rPr lang="ru-RU" sz="2400" dirty="0" smtClean="0"/>
              <a:t>,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якого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вже</a:t>
            </a:r>
            <a:r>
              <a:rPr lang="ru-RU" sz="2400" dirty="0" smtClean="0"/>
              <a:t> </a:t>
            </a:r>
            <a:r>
              <a:rPr lang="ru-RU" sz="2400" dirty="0" err="1" smtClean="0"/>
              <a:t>нікуди</a:t>
            </a:r>
            <a:r>
              <a:rPr lang="ru-RU" sz="2400" dirty="0" smtClean="0"/>
              <a:t> не </a:t>
            </a:r>
            <a:r>
              <a:rPr lang="ru-RU" sz="2400" dirty="0" err="1" smtClean="0"/>
              <a:t>дінешся</a:t>
            </a:r>
            <a:r>
              <a:rPr lang="ru-RU" sz="2400" dirty="0" smtClean="0"/>
              <a:t>, </a:t>
            </a:r>
            <a:r>
              <a:rPr lang="ru-RU" sz="2400" dirty="0" err="1" smtClean="0"/>
              <a:t>обоє</a:t>
            </a:r>
            <a:r>
              <a:rPr lang="ru-RU" sz="2400" dirty="0" smtClean="0"/>
              <a:t> </a:t>
            </a:r>
            <a:r>
              <a:rPr lang="ru-RU" sz="2400" dirty="0" err="1" smtClean="0"/>
              <a:t>свідомо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охоче </a:t>
            </a:r>
            <a:r>
              <a:rPr lang="ru-RU" sz="2400" dirty="0" err="1" smtClean="0"/>
              <a:t>вступають</a:t>
            </a:r>
            <a:r>
              <a:rPr lang="ru-RU" sz="2400" dirty="0" smtClean="0"/>
              <a:t> у </a:t>
            </a:r>
            <a:r>
              <a:rPr lang="ru-RU" sz="2400" dirty="0" err="1" smtClean="0"/>
              <a:t>гру</a:t>
            </a:r>
            <a:r>
              <a:rPr lang="ru-RU" sz="2400" dirty="0" smtClean="0"/>
              <a:t> </a:t>
            </a:r>
            <a:r>
              <a:rPr lang="ru-RU" sz="2400" dirty="0" err="1" smtClean="0"/>
              <a:t>іронії</a:t>
            </a:r>
            <a:r>
              <a:rPr lang="ru-RU" sz="2400" dirty="0" smtClean="0"/>
              <a:t>… І все ж таки </a:t>
            </a:r>
            <a:r>
              <a:rPr lang="ru-RU" sz="2400" dirty="0" err="1" smtClean="0"/>
              <a:t>їм</a:t>
            </a:r>
            <a:r>
              <a:rPr lang="ru-RU" sz="2400" dirty="0" smtClean="0"/>
              <a:t> </a:t>
            </a:r>
            <a:r>
              <a:rPr lang="ru-RU" sz="2400" dirty="0" err="1" smtClean="0"/>
              <a:t>удалося</a:t>
            </a:r>
            <a:r>
              <a:rPr lang="ru-RU" sz="2400" dirty="0" smtClean="0"/>
              <a:t> </a:t>
            </a:r>
            <a:r>
              <a:rPr lang="ru-RU" sz="2400" dirty="0" err="1" smtClean="0"/>
              <a:t>ще</a:t>
            </a:r>
            <a:r>
              <a:rPr lang="ru-RU" sz="2400" dirty="0" smtClean="0"/>
              <a:t> раз </a:t>
            </a:r>
            <a:r>
              <a:rPr lang="ru-RU" sz="2400" dirty="0" err="1" smtClean="0"/>
              <a:t>поговорити</a:t>
            </a:r>
            <a:r>
              <a:rPr lang="ru-RU" sz="2400" dirty="0" smtClean="0"/>
              <a:t> про </a:t>
            </a:r>
            <a:r>
              <a:rPr lang="ru-RU" sz="2400" dirty="0" err="1" smtClean="0"/>
              <a:t>кохання</a:t>
            </a:r>
            <a:r>
              <a:rPr lang="ru-RU" sz="2400" dirty="0" smtClean="0"/>
              <a:t>…»(</a:t>
            </a:r>
            <a:r>
              <a:rPr lang="ru-RU" sz="2400" i="1" dirty="0" smtClean="0"/>
              <a:t>У. </a:t>
            </a:r>
            <a:r>
              <a:rPr lang="ru-RU" sz="2400" i="1" dirty="0" err="1" smtClean="0"/>
              <a:t>Еко</a:t>
            </a:r>
            <a:r>
              <a:rPr lang="ru-RU" sz="2400" dirty="0" smtClean="0"/>
              <a:t>).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</TotalTime>
  <Words>459</Words>
  <Application>Microsoft Office PowerPoint</Application>
  <PresentationFormat>Экран (4:3)</PresentationFormat>
  <Paragraphs>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Постмодернізм – одне з найяскравіших літературних явищ другої половини ХХ століття</vt:lpstr>
      <vt:lpstr> Вперше термін «постмодернізм» згадується у 1917 році в роботі німецького філософа Рудольфа Панвінца «Криза європейської культури», але поширився він лише наприкінці 1960-х років спершу для означення стильових тенденцій в архітектурі, спрямованих проти безликої стандартизації, а пізніше – у літературі, малярстві та музиці.</vt:lpstr>
      <vt:lpstr>Постмодернізм – це явище, що означає «певний стан душі», який характеризується критично – іронічним поглядом на життя. Постмодернізм заявляє про нетривалість і тимчасовість існування будь яких ідей, істини, способів пояснення світу, про ілюзорність існування самої людини. Він виступає проти насильства над людиною як духовного, так і фізичного, прагне до розмивання кордонів між елітарним та масовим, спрямований на інтерактивні форми спілкування з людиною. Найважливішою рисою постмодернізму є сумнів.</vt:lpstr>
      <vt:lpstr>Постмодернізм – світоглядно – мистецький напрям, що в останні десятиліття ХХ століття, змінив модернізм.  Цей напрям – продукт постіндустріальної епохи, епохи розпаду цілісного погляду на світ, руйнування систем – світоглядно – філософських, економічних, політичних.</vt:lpstr>
      <vt:lpstr>Постмодерн — це «феномен, що передбачає діалог на основі взаємної інформації, відкритість, орієнтацію на розмаїття духовного життя людства» (Н. Маньковська).</vt:lpstr>
      <vt:lpstr> «Постмодернізм багато чим зобов’язаний своїм виникненням розвитку новітніх засобів масових комунікацій — телебаченню, відеотехніці, інформатиці, комп’ютерній техніці. Виникнувши насамперед як культура візуальна, постмодернізм в архітектурі, живопису, кінематографі, рекламі зосередився не на відображенні, а на модулюванні дійсності шляхом експериментування зі штучною реальністю — відеокліпами, комп’ютерними іграми, диснеївськими атракціонами. Ці принципи роботи з «іншою дійсністю, тими знаками культури, які покрили світ панциром слів, поступово просоталися й в інші сфери, захопивши у свою орбіту літературу, музику, балет» (Н. Маньковська).</vt:lpstr>
      <vt:lpstr>Слайд 7</vt:lpstr>
      <vt:lpstr>«Постмодерністська позиція нагадує мені чоловіка, закоханого в дуже освічену жінку. Він розуміє, що не може сказати їй «кохаю тебе шалено», бо розуміє, що вона розуміє (а вона розуміє, що він розуміє), що подібні фрази — прерогатива Ліала. Утім, вихід існує. Він повинен сказати: «За висловом Ліала, кохаю тебе шалено». При цьому він уникає удаваної простоти й прямо показує їй, що не має можливості говорити просто: він у такий спосіб дає їй зрозуміти те, що кохає її, але його кохання живе в добу втраченої простоти. Якщо жінка готова грати в ту саму гру, вона зрозуміє, що освічення в коханні залишилося освіченням в коханні. Жодному із співрозмовників простота не дається, обидва витримають натиск минулого, натиск всього до них сказаного, від якого вже нікуди не дінешся, обоє свідомо й охоче вступають у гру іронії… І все ж таки їм удалося ще раз поговорити про кохання…»(У. Еко).</vt:lpstr>
      <vt:lpstr>Слайд 9</vt:lpstr>
      <vt:lpstr>В даний час постмодернізм значною мірою себе вичерпав. Він починає поступатися місцем філософії універсалізму в його різновидах. Однак постмодернізм був найважливішим явищем життя значної частини людства в недавньому минулому, продовжуючи зберігати своє значення по окремих позиціях і зараз. До постмодернізму можна ставитися по-різному, але вивчати її необхідно.</vt:lpstr>
      <vt:lpstr>Багато художні твори, створені у стилі постмодернізму, відрізняються насамперед свідомою настановою на іронічне співставлення різних літературних стилів, жанрових форм і художніх течій. При цьому іронічний модус постмодерністського пастиша в першу чергу визначається негативним пафосом, спрямованим проти ілюзіонізму мас-медіа і масової культури. В літературі постмодернізм виділяється найбільш просто - це певний стиль письма. Згідно постмодернізму, вираз сучасної думки можливо тільки за допомогою поетичних мови і мислення. Для літератури постмодернізму характерне прагнення до руйнування літературного героя і взагалі персонажа як психологічно й соціально вираженого характеру.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Постмодернізм – одне з найяскравіших літературних явищ другої половини ХХ століття</dc:title>
  <dc:creator>Владелец</dc:creator>
  <cp:lastModifiedBy>Владелец</cp:lastModifiedBy>
  <cp:revision>62</cp:revision>
  <dcterms:created xsi:type="dcterms:W3CDTF">2015-03-27T17:38:21Z</dcterms:created>
  <dcterms:modified xsi:type="dcterms:W3CDTF">2015-03-29T19:42:27Z</dcterms:modified>
</cp:coreProperties>
</file>