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69" r:id="rId8"/>
    <p:sldId id="268" r:id="rId9"/>
    <p:sldId id="271" r:id="rId10"/>
    <p:sldId id="265" r:id="rId11"/>
    <p:sldId id="274" r:id="rId12"/>
    <p:sldId id="276" r:id="rId13"/>
    <p:sldId id="267" r:id="rId14"/>
    <p:sldId id="273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1A68774-6950-4EAA-93DF-C4CD63BD78B6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D4EA00-FF07-404B-9978-AD672AF824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381001"/>
            <a:ext cx="8929718" cy="220980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Л. Н. Толстой «Анна Каренина»</a:t>
            </a:r>
            <a:endParaRPr lang="ru-RU" sz="4400" b="1" i="1" dirty="0"/>
          </a:p>
        </p:txBody>
      </p:sp>
      <p:pic>
        <p:nvPicPr>
          <p:cNvPr id="12290" name="Picture 2" descr="D:\Test\Лит-р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4" y="2714620"/>
            <a:ext cx="6381750" cy="33813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2852"/>
            <a:ext cx="9144000" cy="10826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Константин Лёвин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43026"/>
            <a:ext cx="5143536" cy="5214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Полную противоположность людям великосветского общества представляет собой Константин Левин. Он убеждённый враг городской культуры и цивилизации: ненавидит столичную жизнь с её ложью, суетой, условным этикетом и развратом.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42" name="Picture 2" descr="D:\Test\Лит-р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067062" cy="365126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5332140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Левин находит свой идеал: семья, мирные хозяйственные занятия, новая вера, осветившая ему «смысл жизни».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78592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романе «Анна Каренина» Толстой выступает не только как великий художник, но и как философ-моралист и социальный реформатор.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143932" cy="4857760"/>
          </a:xfrm>
        </p:spPr>
        <p:txBody>
          <a:bodyPr numCol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Он ставит в романе ряд вопросов, которые волновали его в эпоху, когда в России «всё переворотилось» и только начинало укладываться. Среди этих вопросов два особенно привлекали внимание Толстого: вопрос о положении женщины в семье и обществе и вопрос о роли в стране дворянского класса и его перспективах.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5001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плане постановки «проблемы семьи» трактуется Толстым образ Анны Карениной.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43050"/>
            <a:ext cx="4786346" cy="452628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Толстой осуждает Анну не за то, что она со всей смелостью сильного и прямого человека бросила вызов лицемерному светскому обществу, а за то, что она посмела ради личного чувства разрушить семью.</a:t>
            </a:r>
            <a:endParaRPr lang="ru-RU" sz="2400" dirty="0"/>
          </a:p>
        </p:txBody>
      </p:sp>
      <p:pic>
        <p:nvPicPr>
          <p:cNvPr id="5122" name="Picture 2" descr="D:\Test\Лит-ра\451px-Anna_Karenina_Wru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77" y="1643710"/>
            <a:ext cx="3535933" cy="470368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8929654" cy="235745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Автобиографическое значение образа Левина несомненно. Левин пережил тяжёлый нравственный кризис дворянского самосознания, который переживал в 70-х годах и сам Толстой.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29058" y="2143116"/>
            <a:ext cx="4929222" cy="4526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 автобиографическом образе Левина Толстой вскрывает свой собственный путь искателя смысла жизни, утверждая ряд таких взглядов, к которым он пришёл трудным, мучительным путём.</a:t>
            </a:r>
          </a:p>
          <a:p>
            <a:endParaRPr lang="ru-RU" dirty="0"/>
          </a:p>
        </p:txBody>
      </p:sp>
      <p:pic>
        <p:nvPicPr>
          <p:cNvPr id="4098" name="Picture 2" descr="D:\Test\Лит-ра\i_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7" y="2214554"/>
            <a:ext cx="3228975" cy="39909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785927"/>
            <a:ext cx="5143536" cy="45720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Роман написан рукой гениального мастера. Глубина психологической обрисовки образов, тонкость и своеобразие портретной живописи, поразительное мастерство пейзажа, прелесть художественной простоты языка, реализм в изображении быта - все это делает роман одним из величайших художественных произведений литературы.</a:t>
            </a:r>
            <a:endParaRPr lang="ru-RU" sz="2400" dirty="0"/>
          </a:p>
        </p:txBody>
      </p:sp>
      <p:pic>
        <p:nvPicPr>
          <p:cNvPr id="11266" name="Picture 2" descr="D:\Test\Лит-р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49649" cy="47613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357174"/>
            <a:ext cx="8472518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Вопросы о браке, любви и семье,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рассматрива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ются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связи с самыми разнообразными сторонами современной героям действительности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6434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И все же в первую очередь роман захватывает своим сюжетом, точным описанием характеров героев. По ходу произведения каждый персонаж не только  раскрывает свой характер, но и меняется, развивается. Автор  преподносит читателю множество своеобразных  средств и приемов, таких как «внутренний монолог» и « психологический комментарий». С их помощью удается с особенной глубиной раскрыть внутренний мир героев.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082660"/>
          </a:xfrm>
        </p:spPr>
        <p:txBody>
          <a:bodyPr>
            <a:norm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— один из наиболее широко известных русских писателей и мыслителей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14488"/>
            <a:ext cx="4429156" cy="4786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Просветитель, публицист, религиозный мыслитель, писатель, признанный ещё при жизни главой русской литературы, чьё творчество ознаменовало новый этап в развитии русского и мирового реализма.  </a:t>
            </a:r>
          </a:p>
          <a:p>
            <a:r>
              <a:rPr lang="ru-RU" sz="2400" dirty="0" smtClean="0"/>
              <a:t>Одно из наиболее известных произведений Толстого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/>
              <a:t> роман «Анна Каренина».</a:t>
            </a:r>
            <a:endParaRPr lang="ru-RU" sz="2400" dirty="0"/>
          </a:p>
        </p:txBody>
      </p:sp>
      <p:pic>
        <p:nvPicPr>
          <p:cNvPr id="1026" name="Picture 2" descr="D:\Test\Лит-ра\L.N.Tolstoy_Prokudin-Go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362325" cy="47625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0826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творческой биографии Л.H. Толстого роман «Анна Каренина» занимает особое место.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14488"/>
            <a:ext cx="4429156" cy="4786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Создание романа приходится на 70-е годы XIX века — период, который писатель назвал своим «духовным рождением».</a:t>
            </a:r>
          </a:p>
          <a:p>
            <a:endParaRPr lang="ru-RU" sz="2400" dirty="0" smtClean="0"/>
          </a:p>
          <a:p>
            <a:r>
              <a:rPr lang="ru-RU" sz="2400" dirty="0" smtClean="0"/>
              <a:t>Переживания этих лет, итоги духовных исканий нашли отражение на страницах созданного в эти годы романа.</a:t>
            </a:r>
          </a:p>
          <a:p>
            <a:endParaRPr lang="ru-RU" sz="2400" dirty="0" smtClean="0"/>
          </a:p>
        </p:txBody>
      </p:sp>
      <p:pic>
        <p:nvPicPr>
          <p:cNvPr id="2050" name="Picture 2" descr="D:\Test\Лит-ра\AnnaKarenina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143272" cy="47939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0826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«Анну Каренину» Лев Николаевич Толстой называл «романом из современной жизни»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072494" cy="4786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 словам Гегеля: «роман в современном значении предполагает прозаически упорядоченную действительность», но Л. Н. Толстой представлял в «Анне Карениной» лишённый нравственного единства «раздробленный мир», в котором царит хаос добра и зла.</a:t>
            </a:r>
          </a:p>
          <a:p>
            <a:endParaRPr lang="ru-RU" sz="2400" dirty="0" smtClean="0"/>
          </a:p>
          <a:p>
            <a:r>
              <a:rPr lang="ru-RU" sz="2400" dirty="0" smtClean="0"/>
              <a:t>В романе поднимаются </a:t>
            </a:r>
            <a:r>
              <a:rPr lang="ru-RU" sz="2400" dirty="0" smtClean="0"/>
              <a:t>темы</a:t>
            </a:r>
            <a:r>
              <a:rPr lang="ru-RU" sz="2400" dirty="0" smtClean="0"/>
              <a:t>, близкие лично каждому. Ф. М. Достоевский находил в новом романе Толстого «огромную психологическую разработку души человеческой».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2852"/>
            <a:ext cx="9144000" cy="10826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центре внимания автора </a:t>
            </a:r>
            <a:r>
              <a:rPr lang="ru-RU" sz="2800" dirty="0" smtClean="0"/>
              <a:t>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дворянское общество.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500174"/>
            <a:ext cx="9072626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История родственных дворянских семей — Облонских, </a:t>
            </a:r>
            <a:r>
              <a:rPr lang="ru-RU" sz="2400" dirty="0" err="1" smtClean="0"/>
              <a:t>Щербацких</a:t>
            </a:r>
            <a:r>
              <a:rPr lang="ru-RU" sz="2400" dirty="0" smtClean="0"/>
              <a:t>, Карениных, Левиных — отразила один из переломных, трагических периодов истории России.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«...Все это переворотилось и только укладывается», -размышляет о жизни в пореформенной России Константин Левин, один из центральных героев романа.</a:t>
            </a:r>
          </a:p>
          <a:p>
            <a:endParaRPr lang="ru-RU" sz="2400" dirty="0" smtClean="0"/>
          </a:p>
        </p:txBody>
      </p:sp>
      <p:pic>
        <p:nvPicPr>
          <p:cNvPr id="3076" name="Picture 4" descr="D:\Test\Лит-р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190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Test\Лит-р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Анна Каренина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357298"/>
            <a:ext cx="8929718" cy="45262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Анну совсем еще юной отдали замуж за Каренина, преуспевающего царского чиновника.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«Они говорят: религиозный, нравственный, честный, умный человек, — думает Анна о муже, — но они не видят, что я видела. Они не знают, как он восемь лет душил мою жизнь, душил все, что было во мне живого…»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D:\Test\Лит-р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384" y="3714753"/>
            <a:ext cx="5317822" cy="292895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3536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Анна пыталась вырваться на волю из фальшивого, бездушного мира, но не сумела.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929718" cy="46920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100" dirty="0" smtClean="0"/>
              <a:t>    </a:t>
            </a:r>
            <a:r>
              <a:rPr lang="ru-RU" sz="2100" dirty="0" smtClean="0"/>
              <a:t>С потрясающей силой изображает Толстой муки одинокой женской души. В жизни ей остается только любовь Вронского. И Анну начинают терзать страшные мысли о том, что будет, если он разлюбит ее.</a:t>
            </a:r>
            <a:r>
              <a:rPr lang="en-US" sz="2100" dirty="0" smtClean="0"/>
              <a:t> </a:t>
            </a:r>
            <a:r>
              <a:rPr lang="ru-RU" sz="2100" dirty="0" smtClean="0"/>
              <a:t>Жизнь становится невыносимой. И смерть, как единственное средство восстановить в его сердце любовь к ней, ясно и живо представилась ей.</a:t>
            </a:r>
          </a:p>
          <a:p>
            <a:endParaRPr lang="ru-RU" sz="2400" dirty="0"/>
          </a:p>
        </p:txBody>
      </p:sp>
      <p:pic>
        <p:nvPicPr>
          <p:cNvPr id="8194" name="Picture 2" descr="D:\Test\Лит-р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5"/>
            <a:ext cx="5117946" cy="28575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Алексей Вронский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00174"/>
            <a:ext cx="5500726" cy="5143535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Граф Вронский ведёт образ жизни, типичный для молодого, обеспеченного аристократа. </a:t>
            </a:r>
          </a:p>
          <a:p>
            <a:r>
              <a:rPr lang="ru-RU" sz="2400" dirty="0" smtClean="0"/>
              <a:t>Полюбив Анну, Вронский понял, как дурно жил он прежде, понял, что, он обязан изменить обычный уклад своей жизни. Жертвуя честолюбием и свободой, он выходит в отставку, расстаётся с привычной светской средой и начинает искать новые формы жизни.</a:t>
            </a:r>
          </a:p>
          <a:p>
            <a:r>
              <a:rPr lang="ru-RU" sz="2400" dirty="0" smtClean="0"/>
              <a:t>Потрясённый самоубийством Анны и внутренне опустошённый, он сам начинает искать смерти и уезжает добровольцем на войну в Сербию.</a:t>
            </a:r>
          </a:p>
          <a:p>
            <a:endParaRPr lang="ru-RU" dirty="0"/>
          </a:p>
        </p:txBody>
      </p:sp>
      <p:pic>
        <p:nvPicPr>
          <p:cNvPr id="7170" name="Picture 2" descr="D:\Test\Лит-р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430166" cy="46529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Алексей Александрович Каренин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717675"/>
            <a:ext cx="4857784" cy="48545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/>
              <a:t>Алексей Александрович Каренин, муж Анны, </a:t>
            </a:r>
            <a:r>
              <a:rPr lang="ru-RU" sz="2800" dirty="0" smtClean="0"/>
              <a:t>—</a:t>
            </a:r>
            <a:r>
              <a:rPr lang="ru-RU" sz="2600" dirty="0" smtClean="0"/>
              <a:t> представитель сановной бюрократии столицы.</a:t>
            </a:r>
          </a:p>
          <a:p>
            <a:pPr algn="just"/>
            <a:r>
              <a:rPr lang="ru-RU" sz="2600" dirty="0" smtClean="0"/>
              <a:t>Образ Каренина нарисован Толстым резко сатирически. В этом сказалось отрицательное, враждебное отношение автора к бюрократическим сферам страны </a:t>
            </a:r>
            <a:r>
              <a:rPr lang="ru-RU" sz="2800" dirty="0" smtClean="0"/>
              <a:t>—</a:t>
            </a:r>
            <a:r>
              <a:rPr lang="ru-RU" sz="2600" dirty="0" smtClean="0"/>
              <a:t> защитникам официальной государственности, проводникам и охранителям ложной городской цивилизации.</a:t>
            </a:r>
          </a:p>
          <a:p>
            <a:pPr algn="just"/>
            <a:endParaRPr lang="ru-RU" dirty="0"/>
          </a:p>
        </p:txBody>
      </p:sp>
      <p:pic>
        <p:nvPicPr>
          <p:cNvPr id="9218" name="Picture 2" descr="D:\Test\Лит-р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533775" cy="47815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750</TotalTime>
  <Words>876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Л. Н. Толстой «Анна Каренина»</vt:lpstr>
      <vt:lpstr>Лев Николаевич Толстой — один из наиболее широко известных русских писателей и мыслителей</vt:lpstr>
      <vt:lpstr>В творческой биографии Л.H. Толстого роман «Анна Каренина» занимает особое место.</vt:lpstr>
      <vt:lpstr>«Анну Каренину» Лев Николаевич Толстой называл «романом из современной жизни»</vt:lpstr>
      <vt:lpstr>В центре внимания автора — дворянское общество.</vt:lpstr>
      <vt:lpstr>Анна Каренина</vt:lpstr>
      <vt:lpstr>Анна пыталась вырваться на волю из фальшивого, бездушного мира, но не сумела.</vt:lpstr>
      <vt:lpstr>Алексей Вронский</vt:lpstr>
      <vt:lpstr>Алексей Александрович Каренин</vt:lpstr>
      <vt:lpstr>Константин Лёвин</vt:lpstr>
      <vt:lpstr>В романе «Анна Каренина» Толстой выступает не только как великий художник, но и как философ-моралист и социальный реформатор.</vt:lpstr>
      <vt:lpstr> В плане постановки «проблемы семьи» трактуется Толстым образ Анны Карениной.</vt:lpstr>
      <vt:lpstr>Автобиографическое значение образа Левина несомненно. Левин пережил тяжёлый нравственный кризис дворянского самосознания, который переживал в 70-х годах и сам Толстой.</vt:lpstr>
      <vt:lpstr>Выводы</vt:lpstr>
      <vt:lpstr>Вопросы о браке, любви и семье, рассматриваются в связи с самыми разнообразными сторонами современной героям действительности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2014-05-18T17:00:24Z</dcterms:created>
  <dcterms:modified xsi:type="dcterms:W3CDTF">2014-05-20T04:37:13Z</dcterms:modified>
</cp:coreProperties>
</file>