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595B1-0CD6-4AF2-B675-1DE2FC8A1242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3EFDE-D3D7-4042-98C7-38D6DA9C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3EFDE-D3D7-4042-98C7-38D6DA9C033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B497E2-3A63-41CA-9D1B-ABE63B7E319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E856A6-33B6-4384-A471-DE00F9DFE5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7;&#1088;&#1077;&#1079;&#1077;&#1085;&#1090;&#1072;&#1094;&#1080;&#1103;\V.A.%20Mocart%20-%20Muzyka%20Angelov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Олександр Блок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uk-UA" dirty="0" smtClean="0"/>
              <a:t>і творчість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31432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V.A. Mocart - Muzyka Angel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14810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4543428" cy="51101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Поема «</a:t>
            </a:r>
            <a:r>
              <a:rPr lang="ru-RU" dirty="0" err="1" smtClean="0"/>
              <a:t>Дванадцять</a:t>
            </a:r>
            <a:r>
              <a:rPr lang="ru-RU" dirty="0" smtClean="0"/>
              <a:t>»(1918),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поєдналися</a:t>
            </a:r>
            <a:r>
              <a:rPr lang="ru-RU" dirty="0" smtClean="0"/>
              <a:t> </a:t>
            </a:r>
            <a:r>
              <a:rPr lang="ru-RU" dirty="0" err="1" smtClean="0"/>
              <a:t>надія</a:t>
            </a:r>
            <a:r>
              <a:rPr lang="ru-RU" dirty="0" smtClean="0"/>
              <a:t> та </a:t>
            </a:r>
            <a:r>
              <a:rPr lang="ru-RU" dirty="0" err="1" smtClean="0"/>
              <a:t>песимізм</a:t>
            </a:r>
            <a:r>
              <a:rPr lang="ru-RU" dirty="0" smtClean="0"/>
              <a:t>, романтика та </a:t>
            </a:r>
            <a:r>
              <a:rPr lang="ru-RU" dirty="0" err="1" smtClean="0"/>
              <a:t>трагедія</a:t>
            </a:r>
            <a:r>
              <a:rPr lang="ru-RU" dirty="0" smtClean="0"/>
              <a:t>, </a:t>
            </a:r>
            <a:r>
              <a:rPr lang="ru-RU" dirty="0" err="1" smtClean="0"/>
              <a:t>відобразила</a:t>
            </a:r>
            <a:r>
              <a:rPr lang="ru-RU" dirty="0" smtClean="0"/>
              <a:t> </a:t>
            </a:r>
            <a:r>
              <a:rPr lang="ru-RU" dirty="0" err="1" smtClean="0"/>
              <a:t>настрої</a:t>
            </a:r>
            <a:r>
              <a:rPr lang="ru-RU" dirty="0" smtClean="0"/>
              <a:t> </a:t>
            </a:r>
            <a:r>
              <a:rPr lang="ru-RU" dirty="0" err="1" smtClean="0"/>
              <a:t>революційних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Поет </a:t>
            </a:r>
            <a:r>
              <a:rPr lang="ru-RU" dirty="0" err="1" smtClean="0"/>
              <a:t>виступив</a:t>
            </a:r>
            <a:r>
              <a:rPr lang="ru-RU" dirty="0" smtClean="0"/>
              <a:t> як пророк,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попередити</a:t>
            </a:r>
            <a:r>
              <a:rPr lang="ru-RU" dirty="0" smtClean="0"/>
              <a:t> про </a:t>
            </a:r>
            <a:r>
              <a:rPr lang="ru-RU" dirty="0" err="1" smtClean="0"/>
              <a:t>небезпечний</a:t>
            </a:r>
            <a:r>
              <a:rPr lang="ru-RU" dirty="0" smtClean="0"/>
              <a:t> </a:t>
            </a:r>
            <a:r>
              <a:rPr lang="ru-RU" dirty="0" err="1" smtClean="0"/>
              <a:t>перебіг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вірші</a:t>
            </a:r>
            <a:r>
              <a:rPr lang="ru-RU" dirty="0" smtClean="0"/>
              <a:t> «</a:t>
            </a:r>
            <a:r>
              <a:rPr lang="ru-RU" dirty="0" err="1" smtClean="0"/>
              <a:t>Скіфи</a:t>
            </a:r>
            <a:r>
              <a:rPr lang="ru-RU" dirty="0" smtClean="0"/>
              <a:t>» (1918) </a:t>
            </a:r>
            <a:r>
              <a:rPr lang="ru-RU" dirty="0" err="1" smtClean="0"/>
              <a:t>революція</a:t>
            </a:r>
            <a:r>
              <a:rPr lang="ru-RU" dirty="0" smtClean="0"/>
              <a:t> </a:t>
            </a:r>
            <a:r>
              <a:rPr lang="ru-RU" dirty="0" err="1" smtClean="0"/>
              <a:t>порівнюється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монгольською</a:t>
            </a:r>
            <a:r>
              <a:rPr lang="ru-RU" dirty="0" smtClean="0"/>
              <a:t> </a:t>
            </a:r>
            <a:r>
              <a:rPr lang="ru-RU" dirty="0" err="1" smtClean="0"/>
              <a:t>навалою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736"/>
            <a:ext cx="3014658" cy="4451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23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Наступні</a:t>
            </a:r>
            <a:r>
              <a:rPr lang="ru-RU" dirty="0" smtClean="0"/>
              <a:t> роки в </a:t>
            </a:r>
            <a:r>
              <a:rPr lang="ru-RU" dirty="0" err="1" smtClean="0"/>
              <a:t>житті</a:t>
            </a:r>
            <a:r>
              <a:rPr lang="ru-RU" dirty="0" smtClean="0"/>
              <a:t> Блока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позначені</a:t>
            </a:r>
            <a:r>
              <a:rPr lang="ru-RU" dirty="0" smtClean="0"/>
              <a:t> </a:t>
            </a:r>
            <a:r>
              <a:rPr lang="ru-RU" dirty="0" err="1" smtClean="0"/>
              <a:t>глибокою</a:t>
            </a:r>
            <a:r>
              <a:rPr lang="ru-RU" dirty="0" smtClean="0"/>
              <a:t> духовною </a:t>
            </a:r>
            <a:r>
              <a:rPr lang="ru-RU" dirty="0" err="1" smtClean="0"/>
              <a:t>кризою</a:t>
            </a:r>
            <a:r>
              <a:rPr lang="ru-RU" dirty="0" smtClean="0"/>
              <a:t>. </a:t>
            </a:r>
            <a:r>
              <a:rPr lang="ru-RU" dirty="0" err="1" smtClean="0"/>
              <a:t>Напружені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матір'ю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дружиною, драматизм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голод у </a:t>
            </a:r>
            <a:r>
              <a:rPr lang="ru-RU" dirty="0" err="1" smtClean="0"/>
              <a:t>Петрограді</a:t>
            </a:r>
            <a:r>
              <a:rPr lang="ru-RU" dirty="0" smtClean="0"/>
              <a:t>, </a:t>
            </a:r>
            <a:r>
              <a:rPr lang="ru-RU" dirty="0" err="1" smtClean="0"/>
              <a:t>важка</a:t>
            </a:r>
            <a:r>
              <a:rPr lang="ru-RU" dirty="0" smtClean="0"/>
              <a:t> хвороба </a:t>
            </a:r>
            <a:r>
              <a:rPr lang="ru-RU" dirty="0" err="1" smtClean="0"/>
              <a:t>легенів</a:t>
            </a:r>
            <a:r>
              <a:rPr lang="ru-RU" dirty="0" smtClean="0"/>
              <a:t> — усе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призупинило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творчу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. </a:t>
            </a:r>
            <a:r>
              <a:rPr lang="ru-RU" dirty="0" err="1" smtClean="0"/>
              <a:t>Лікарі</a:t>
            </a:r>
            <a:r>
              <a:rPr lang="ru-RU" dirty="0" smtClean="0"/>
              <a:t> </a:t>
            </a:r>
            <a:r>
              <a:rPr lang="ru-RU" dirty="0" err="1" smtClean="0"/>
              <a:t>радили</a:t>
            </a:r>
            <a:r>
              <a:rPr lang="ru-RU" dirty="0" smtClean="0"/>
              <a:t> </a:t>
            </a:r>
            <a:r>
              <a:rPr lang="ru-RU" dirty="0" err="1" smtClean="0"/>
              <a:t>поетові</a:t>
            </a:r>
            <a:r>
              <a:rPr lang="ru-RU" dirty="0" smtClean="0"/>
              <a:t> </a:t>
            </a:r>
            <a:r>
              <a:rPr lang="ru-RU" dirty="0" err="1" smtClean="0"/>
              <a:t>виїхати</a:t>
            </a:r>
            <a:r>
              <a:rPr lang="ru-RU" dirty="0" smtClean="0"/>
              <a:t> за кордон на </a:t>
            </a:r>
            <a:r>
              <a:rPr lang="ru-RU" dirty="0" err="1" smtClean="0"/>
              <a:t>лікування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уряд </a:t>
            </a:r>
            <a:r>
              <a:rPr lang="ru-RU" dirty="0" err="1" smtClean="0"/>
              <a:t>більшовиків</a:t>
            </a:r>
            <a:r>
              <a:rPr lang="ru-RU" dirty="0" smtClean="0"/>
              <a:t> не дав </a:t>
            </a:r>
            <a:r>
              <a:rPr lang="ru-RU" dirty="0" err="1" smtClean="0"/>
              <a:t>дозволу</a:t>
            </a:r>
            <a:r>
              <a:rPr lang="ru-RU" dirty="0" smtClean="0"/>
              <a:t> на </a:t>
            </a:r>
            <a:r>
              <a:rPr lang="ru-RU" dirty="0" err="1" smtClean="0"/>
              <a:t>виїзд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Tm="27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2971792" cy="4389120"/>
          </a:xfrm>
        </p:spPr>
        <p:txBody>
          <a:bodyPr/>
          <a:lstStyle/>
          <a:p>
            <a:r>
              <a:rPr lang="ru-RU" dirty="0" smtClean="0"/>
              <a:t>7 </a:t>
            </a:r>
            <a:r>
              <a:rPr lang="ru-RU" dirty="0" err="1" smtClean="0"/>
              <a:t>серпня</a:t>
            </a:r>
            <a:r>
              <a:rPr lang="ru-RU" dirty="0" smtClean="0"/>
              <a:t> 1921 р. </a:t>
            </a:r>
            <a:r>
              <a:rPr lang="ru-RU" dirty="0" err="1" smtClean="0"/>
              <a:t>Олексанлр</a:t>
            </a:r>
            <a:r>
              <a:rPr lang="ru-RU" dirty="0" smtClean="0"/>
              <a:t> Блок помер.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357298"/>
            <a:ext cx="4915853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5472122" cy="5286412"/>
          </a:xfrm>
        </p:spPr>
        <p:txBody>
          <a:bodyPr/>
          <a:lstStyle/>
          <a:p>
            <a:r>
              <a:rPr lang="ru-RU" dirty="0" smtClean="0"/>
              <a:t>Олександр </a:t>
            </a:r>
            <a:r>
              <a:rPr lang="ru-RU" dirty="0" err="1" smtClean="0"/>
              <a:t>Олександрович</a:t>
            </a:r>
            <a:r>
              <a:rPr lang="ru-RU" dirty="0" smtClean="0"/>
              <a:t> Блок </a:t>
            </a:r>
            <a:r>
              <a:rPr lang="ru-RU" dirty="0" err="1" smtClean="0"/>
              <a:t>народився</a:t>
            </a:r>
            <a:r>
              <a:rPr lang="ru-RU" dirty="0" smtClean="0"/>
              <a:t> 28 листопада 1880 р. у </a:t>
            </a:r>
            <a:r>
              <a:rPr lang="ru-RU" dirty="0" err="1" smtClean="0"/>
              <a:t>Санкт-Петербурзі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юристом,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Варшавського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</a:t>
            </a:r>
            <a:r>
              <a:rPr lang="ru-RU" dirty="0" err="1" smtClean="0"/>
              <a:t>мати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тітки</a:t>
            </a:r>
            <a:r>
              <a:rPr lang="ru-RU" dirty="0" smtClean="0"/>
              <a:t> та бабуся — </a:t>
            </a:r>
            <a:r>
              <a:rPr lang="ru-RU" dirty="0" err="1" smtClean="0"/>
              <a:t>письменницями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285860"/>
            <a:ext cx="25763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8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4900618" cy="5324492"/>
          </a:xfrm>
        </p:spPr>
        <p:txBody>
          <a:bodyPr>
            <a:normAutofit/>
          </a:bodyPr>
          <a:lstStyle/>
          <a:p>
            <a:r>
              <a:rPr lang="ru-RU" dirty="0" smtClean="0"/>
              <a:t>Велике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поетичної</a:t>
            </a:r>
            <a:r>
              <a:rPr lang="ru-RU" dirty="0" smtClean="0"/>
              <a:t> </a:t>
            </a:r>
            <a:r>
              <a:rPr lang="ru-RU" dirty="0" err="1" smtClean="0"/>
              <a:t>образності</a:t>
            </a:r>
            <a:r>
              <a:rPr lang="ru-RU" dirty="0" smtClean="0"/>
              <a:t> Блока мало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сім'єю</a:t>
            </a:r>
            <a:r>
              <a:rPr lang="ru-RU" dirty="0" smtClean="0"/>
              <a:t> в с. </a:t>
            </a:r>
            <a:r>
              <a:rPr lang="ru-RU" dirty="0" err="1" smtClean="0"/>
              <a:t>Шахматово</a:t>
            </a:r>
            <a:r>
              <a:rPr lang="ru-RU" dirty="0" smtClean="0"/>
              <a:t>, </a:t>
            </a:r>
            <a:r>
              <a:rPr lang="ru-RU" dirty="0" err="1" smtClean="0"/>
              <a:t>неподалік</a:t>
            </a:r>
            <a:r>
              <a:rPr lang="ru-RU" dirty="0" smtClean="0"/>
              <a:t> </a:t>
            </a:r>
            <a:r>
              <a:rPr lang="ru-RU" dirty="0" err="1" smtClean="0"/>
              <a:t>Москви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Мої</a:t>
            </a:r>
            <a:r>
              <a:rPr lang="ru-RU" dirty="0" smtClean="0"/>
              <a:t> </a:t>
            </a:r>
            <a:r>
              <a:rPr lang="ru-RU" dirty="0" err="1" smtClean="0"/>
              <a:t>ранні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щебетання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, </a:t>
            </a:r>
            <a:r>
              <a:rPr lang="ru-RU" dirty="0" err="1" smtClean="0"/>
              <a:t>шелестіння</a:t>
            </a:r>
            <a:r>
              <a:rPr lang="ru-RU" dirty="0" smtClean="0"/>
              <a:t> дерев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мелодії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, </a:t>
            </a:r>
            <a:r>
              <a:rPr lang="ru-RU" dirty="0" err="1" smtClean="0"/>
              <a:t>почуті</a:t>
            </a:r>
            <a:r>
              <a:rPr lang="ru-RU" dirty="0" smtClean="0"/>
              <a:t> в </a:t>
            </a:r>
            <a:r>
              <a:rPr lang="ru-RU" dirty="0" err="1" smtClean="0"/>
              <a:t>Шахматові</a:t>
            </a:r>
            <a:r>
              <a:rPr lang="ru-RU" dirty="0" smtClean="0"/>
              <a:t>», — </a:t>
            </a:r>
            <a:r>
              <a:rPr lang="ru-RU" dirty="0" err="1" smtClean="0"/>
              <a:t>згадував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00108"/>
            <a:ext cx="271462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429000"/>
            <a:ext cx="24993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1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Навчання Блока: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5114932" cy="3467104"/>
          </a:xfrm>
        </p:spPr>
        <p:txBody>
          <a:bodyPr>
            <a:normAutofit/>
          </a:bodyPr>
          <a:lstStyle/>
          <a:p>
            <a:r>
              <a:rPr lang="ru-RU" dirty="0" smtClean="0"/>
              <a:t>У 1891-1898 </a:t>
            </a:r>
            <a:r>
              <a:rPr lang="ru-RU" dirty="0" err="1" smtClean="0"/>
              <a:t>pp</a:t>
            </a:r>
            <a:r>
              <a:rPr lang="ru-RU" dirty="0" smtClean="0"/>
              <a:t>. </a:t>
            </a:r>
            <a:r>
              <a:rPr lang="ru-RU" dirty="0" err="1" smtClean="0"/>
              <a:t>навчався</a:t>
            </a:r>
            <a:r>
              <a:rPr lang="ru-RU" dirty="0" smtClean="0"/>
              <a:t> в 9-й </a:t>
            </a:r>
            <a:r>
              <a:rPr lang="ru-RU" dirty="0" err="1" smtClean="0"/>
              <a:t>Петербурзькій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, а в 1898—1901 — на </a:t>
            </a:r>
            <a:r>
              <a:rPr lang="ru-RU" dirty="0" err="1" smtClean="0"/>
              <a:t>юридичному</a:t>
            </a:r>
            <a:r>
              <a:rPr lang="ru-RU" dirty="0" smtClean="0"/>
              <a:t> </a:t>
            </a:r>
            <a:r>
              <a:rPr lang="ru-RU" dirty="0" err="1" smtClean="0"/>
              <a:t>факультеті</a:t>
            </a:r>
            <a:r>
              <a:rPr lang="ru-RU" dirty="0" smtClean="0"/>
              <a:t> </a:t>
            </a:r>
            <a:r>
              <a:rPr lang="ru-RU" dirty="0" err="1" smtClean="0"/>
              <a:t>Петербурзького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2786082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8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4543428" cy="4467236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Блок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Любов'ю</a:t>
            </a:r>
            <a:r>
              <a:rPr lang="ru-RU" dirty="0" smtClean="0"/>
              <a:t> </a:t>
            </a:r>
            <a:r>
              <a:rPr lang="ru-RU" dirty="0" err="1" smtClean="0"/>
              <a:t>Дмитрівною</a:t>
            </a:r>
            <a:r>
              <a:rPr lang="ru-RU" dirty="0" smtClean="0"/>
              <a:t> </a:t>
            </a:r>
            <a:r>
              <a:rPr lang="ru-RU" dirty="0" err="1" smtClean="0"/>
              <a:t>Менделєєвою</a:t>
            </a:r>
            <a:r>
              <a:rPr lang="ru-RU" dirty="0" smtClean="0"/>
              <a:t>, дочкою </a:t>
            </a:r>
            <a:r>
              <a:rPr lang="ru-RU" dirty="0" err="1" smtClean="0"/>
              <a:t>видатного</a:t>
            </a:r>
            <a:r>
              <a:rPr lang="ru-RU" dirty="0" smtClean="0"/>
              <a:t> </a:t>
            </a:r>
            <a:r>
              <a:rPr lang="ru-RU" dirty="0" err="1" smtClean="0"/>
              <a:t>хіміка</a:t>
            </a:r>
            <a:r>
              <a:rPr lang="ru-RU" dirty="0" smtClean="0"/>
              <a:t> Д. </a:t>
            </a:r>
            <a:r>
              <a:rPr lang="ru-RU" dirty="0" err="1" smtClean="0"/>
              <a:t>Менделєєва</a:t>
            </a:r>
            <a:r>
              <a:rPr lang="ru-RU" dirty="0" smtClean="0"/>
              <a:t>, яка стала музою </a:t>
            </a:r>
            <a:r>
              <a:rPr lang="ru-RU" dirty="0" err="1" smtClean="0"/>
              <a:t>поета</a:t>
            </a:r>
            <a:r>
              <a:rPr lang="ru-RU" dirty="0" smtClean="0"/>
              <a:t>, давши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натхнення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1903 р. вони </a:t>
            </a:r>
            <a:r>
              <a:rPr lang="ru-RU" dirty="0" err="1" smtClean="0"/>
              <a:t>одружилися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256"/>
            <a:ext cx="366227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00108"/>
            <a:ext cx="2027459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935480"/>
            <a:ext cx="4786346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Вірші</a:t>
            </a:r>
            <a:r>
              <a:rPr lang="ru-RU" dirty="0" smtClean="0"/>
              <a:t> про </a:t>
            </a:r>
            <a:r>
              <a:rPr lang="ru-RU" dirty="0" err="1" smtClean="0"/>
              <a:t>Прекрасну</a:t>
            </a:r>
            <a:r>
              <a:rPr lang="ru-RU" dirty="0" smtClean="0"/>
              <a:t> Даму» — книга,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об'єднала</a:t>
            </a:r>
            <a:r>
              <a:rPr lang="ru-RU" dirty="0" smtClean="0"/>
              <a:t>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, </a:t>
            </a:r>
            <a:r>
              <a:rPr lang="ru-RU" dirty="0" err="1" smtClean="0"/>
              <a:t>присвячені</a:t>
            </a:r>
            <a:r>
              <a:rPr lang="ru-RU" dirty="0" smtClean="0"/>
              <a:t> Л. </a:t>
            </a:r>
            <a:r>
              <a:rPr lang="ru-RU" dirty="0" err="1" smtClean="0"/>
              <a:t>Менделєєвій</a:t>
            </a:r>
            <a:r>
              <a:rPr lang="ru-RU" dirty="0" smtClean="0"/>
              <a:t>, — </a:t>
            </a:r>
            <a:r>
              <a:rPr lang="ru-RU" dirty="0" err="1" smtClean="0"/>
              <a:t>побачила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у 1904 р.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938176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3971924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Несподівана</a:t>
            </a:r>
            <a:r>
              <a:rPr lang="ru-RU" dirty="0" smtClean="0"/>
              <a:t> </a:t>
            </a:r>
            <a:r>
              <a:rPr lang="ru-RU" dirty="0" err="1" smtClean="0"/>
              <a:t>радість</a:t>
            </a:r>
            <a:r>
              <a:rPr lang="ru-RU" dirty="0" smtClean="0"/>
              <a:t>» (1907) — друга книга </a:t>
            </a:r>
            <a:r>
              <a:rPr lang="ru-RU" dirty="0" err="1" smtClean="0"/>
              <a:t>віршів</a:t>
            </a:r>
            <a:r>
              <a:rPr lang="ru-RU" dirty="0" smtClean="0"/>
              <a:t>, де </a:t>
            </a:r>
            <a:r>
              <a:rPr lang="ru-RU" dirty="0" err="1" smtClean="0"/>
              <a:t>символічна</a:t>
            </a:r>
            <a:r>
              <a:rPr lang="ru-RU" dirty="0" smtClean="0"/>
              <a:t> </a:t>
            </a:r>
            <a:r>
              <a:rPr lang="ru-RU" dirty="0" err="1" smtClean="0"/>
              <a:t>абстрактність</a:t>
            </a:r>
            <a:r>
              <a:rPr lang="ru-RU" dirty="0" smtClean="0"/>
              <a:t>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поступається</a:t>
            </a:r>
            <a:r>
              <a:rPr lang="ru-RU" dirty="0" smtClean="0"/>
              <a:t> </a:t>
            </a:r>
            <a:r>
              <a:rPr lang="ru-RU" dirty="0" err="1" smtClean="0"/>
              <a:t>реальним</a:t>
            </a:r>
            <a:r>
              <a:rPr lang="ru-RU" dirty="0" smtClean="0"/>
              <a:t> </a:t>
            </a:r>
            <a:r>
              <a:rPr lang="ru-RU" dirty="0" err="1" smtClean="0"/>
              <a:t>враженням</a:t>
            </a:r>
            <a:r>
              <a:rPr lang="ru-RU" dirty="0" smtClean="0"/>
              <a:t>. У </a:t>
            </a:r>
            <a:r>
              <a:rPr lang="ru-RU" dirty="0" err="1" smtClean="0"/>
              <a:t>збірці</a:t>
            </a:r>
            <a:r>
              <a:rPr lang="ru-RU" dirty="0" smtClean="0"/>
              <a:t> поет </a:t>
            </a:r>
            <a:r>
              <a:rPr lang="ru-RU" dirty="0" err="1" smtClean="0"/>
              <a:t>висловлює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соціальних</a:t>
            </a:r>
            <a:r>
              <a:rPr lang="ru-RU" dirty="0" smtClean="0"/>
              <a:t> проблем, </a:t>
            </a:r>
            <a:r>
              <a:rPr lang="ru-RU" dirty="0" err="1" smtClean="0"/>
              <a:t>духовної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643314"/>
            <a:ext cx="2031495" cy="265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928670"/>
            <a:ext cx="1819990" cy="2563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000496" y="1935480"/>
            <a:ext cx="4786346" cy="4389120"/>
          </a:xfrm>
        </p:spPr>
        <p:txBody>
          <a:bodyPr/>
          <a:lstStyle/>
          <a:p>
            <a:r>
              <a:rPr lang="ru-RU" dirty="0" smtClean="0"/>
              <a:t>У 1916 р. Блока </a:t>
            </a:r>
            <a:r>
              <a:rPr lang="ru-RU" dirty="0" err="1" smtClean="0"/>
              <a:t>мобілізували</a:t>
            </a:r>
            <a:r>
              <a:rPr lang="ru-RU" dirty="0" smtClean="0"/>
              <a:t> в </a:t>
            </a:r>
            <a:r>
              <a:rPr lang="ru-RU" dirty="0" err="1" smtClean="0"/>
              <a:t>армію</a:t>
            </a:r>
            <a:r>
              <a:rPr lang="ru-RU" dirty="0" smtClean="0"/>
              <a:t>, служив поет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Пінськом</a:t>
            </a:r>
            <a:r>
              <a:rPr lang="ru-RU" dirty="0" smtClean="0"/>
              <a:t> на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укріплень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майже</a:t>
            </a:r>
            <a:r>
              <a:rPr lang="ru-RU" dirty="0" smtClean="0"/>
              <a:t> не писав.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214710" cy="4352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16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35480"/>
            <a:ext cx="7901014" cy="4389120"/>
          </a:xfrm>
        </p:spPr>
        <p:txBody>
          <a:bodyPr/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Лютневої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1917 р. </a:t>
            </a:r>
            <a:r>
              <a:rPr lang="ru-RU" dirty="0" err="1" smtClean="0"/>
              <a:t>приїхав</a:t>
            </a:r>
            <a:r>
              <a:rPr lang="ru-RU" dirty="0" smtClean="0"/>
              <a:t> у Петроград, де </a:t>
            </a:r>
            <a:r>
              <a:rPr lang="ru-RU" dirty="0" err="1" smtClean="0"/>
              <a:t>працював</a:t>
            </a:r>
            <a:r>
              <a:rPr lang="ru-RU" dirty="0" smtClean="0"/>
              <a:t> редактором у </a:t>
            </a:r>
            <a:r>
              <a:rPr lang="ru-RU" dirty="0" err="1" smtClean="0"/>
              <a:t>Надзвичайній</a:t>
            </a:r>
            <a:r>
              <a:rPr lang="ru-RU" dirty="0" smtClean="0"/>
              <a:t> </a:t>
            </a:r>
            <a:r>
              <a:rPr lang="ru-RU" dirty="0" err="1" smtClean="0"/>
              <a:t>слідчій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 err="1" smtClean="0"/>
              <a:t>злочинів</a:t>
            </a:r>
            <a:r>
              <a:rPr lang="ru-RU" dirty="0" smtClean="0"/>
              <a:t> </a:t>
            </a:r>
            <a:r>
              <a:rPr lang="ru-RU" dirty="0" err="1" smtClean="0"/>
              <a:t>царського</a:t>
            </a:r>
            <a:r>
              <a:rPr lang="ru-RU" dirty="0" smtClean="0"/>
              <a:t> уряду.</a:t>
            </a:r>
            <a:endParaRPr lang="ru-RU" dirty="0"/>
          </a:p>
        </p:txBody>
      </p:sp>
    </p:spTree>
  </p:cSld>
  <p:clrMapOvr>
    <a:masterClrMapping/>
  </p:clrMapOvr>
  <p:transition spd="slow" advTm="18000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365</Words>
  <Application>Microsoft Office PowerPoint</Application>
  <PresentationFormat>Экран (4:3)</PresentationFormat>
  <Paragraphs>20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Олександр Блок</vt:lpstr>
      <vt:lpstr>Слайд 2</vt:lpstr>
      <vt:lpstr>Слайд 3</vt:lpstr>
      <vt:lpstr>Навчання Блока: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Блок</dc:title>
  <dc:creator>КОМПИК Wolf</dc:creator>
  <cp:lastModifiedBy>КОМПИК Wolf</cp:lastModifiedBy>
  <cp:revision>14</cp:revision>
  <dcterms:created xsi:type="dcterms:W3CDTF">2013-11-30T18:19:47Z</dcterms:created>
  <dcterms:modified xsi:type="dcterms:W3CDTF">2013-12-01T08:43:01Z</dcterms:modified>
</cp:coreProperties>
</file>