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7D06-5E9B-4738-9988-01EAA7EFB0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D8EA-8D83-4640-A868-E526894A71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honet.ru/person/15478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8204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«Прощай, оружие!» 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581128"/>
            <a:ext cx="63667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ученица 11 Б класса</a:t>
            </a:r>
          </a:p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Кандыбка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Оля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tb.imhonet.ru/element/large/b8/2a/b82a7383310d6cd78954d6e1edc8c7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359376"/>
            <a:ext cx="4572000" cy="386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4392488" cy="6264696"/>
          </a:xfrm>
        </p:spPr>
        <p:txBody>
          <a:bodyPr>
            <a:normAutofit/>
          </a:bodyPr>
          <a:lstStyle/>
          <a:p>
            <a:r>
              <a:rPr lang="ru-RU" sz="1800" b="1" dirty="0"/>
              <a:t>Роман «Прощай, оружие!» </a:t>
            </a:r>
            <a:r>
              <a:rPr lang="ru-RU" sz="1800" dirty="0"/>
              <a:t>стал знаменательной вехой в творчестве Э. Хемингуэя. Проходят десятилетия, но интерес к нему не ослабевает. Трагическая история Фредерика Генри, молодого американца-добровольца, ставшего дезертиром, помогла писателю проследить процесс формирования «потерянного поколения» — </a:t>
            </a:r>
            <a:r>
              <a:rPr lang="ru-RU" sz="1800" dirty="0" err="1"/>
              <a:t>поколения</a:t>
            </a:r>
            <a:r>
              <a:rPr lang="ru-RU" sz="1800" dirty="0"/>
              <a:t>, пережившего Первую мировую войну ж оказавшегося духовно опустошенным. Эта история помогла объяснить, почему люди отрекаются от признания каких-либо идеологических догм, от военной службы, от того, что принято именовать общественным долгом каждого человека. Но герои Хемингуэя никогда не сдаются. Поражение делает их сильнее, заставляет искать и находить смысл своего существования в самых важных человеческих отношениях — дружбе и любви.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7136" y="188640"/>
            <a:ext cx="7597352" cy="388843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i="1" dirty="0"/>
              <a:t>«Порой мужчине хочется побыть одному и женщине тоже хочется побыть одной, и каждому обидно чувствовать это в другом, если они любят друг друга.»</a:t>
            </a:r>
          </a:p>
          <a:p>
            <a:r>
              <a:rPr lang="ru-RU" sz="3400" b="1" i="1" dirty="0"/>
              <a:t>«Если двое любят друг друга — это не может кончится счастливо»</a:t>
            </a:r>
          </a:p>
          <a:p>
            <a:r>
              <a:rPr lang="ru-RU" sz="3400" b="1" i="1" dirty="0"/>
              <a:t>«Те ночи, о которых вы мне рассказывали. Это не любовь. Это только похоть и страсть. Когда любишь, хочется что-то делать во имя любви. Хочется жертвовать собой. Хочется служить.»</a:t>
            </a:r>
          </a:p>
          <a:p>
            <a:r>
              <a:rPr lang="ru-RU" sz="3400" b="1" i="1" dirty="0"/>
              <a:t>«- Я знаю, что война - страшная вещь, но мы должны ее довести до конца.</a:t>
            </a:r>
          </a:p>
          <a:p>
            <a:r>
              <a:rPr lang="ru-RU" sz="3400" b="1" i="1" dirty="0"/>
              <a:t>- Конца нет. Война не имеет конца.... Войну не выигрывают победами.»</a:t>
            </a:r>
          </a:p>
          <a:p>
            <a:endParaRPr lang="ru-RU" i="1" dirty="0"/>
          </a:p>
        </p:txBody>
      </p:sp>
      <p:pic>
        <p:nvPicPr>
          <p:cNvPr id="5" name="Рисунок 4" descr="http://icdn.lenta.ru/images/0000/0016/000000166659/pic_13582858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42798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3.bp.blogspot.com/_RXN9NHT62Q0/TKtbO4NewnI/AAAAAAAAGt4/q3RSUlAyHdk/s1600/rock_hudson_jennifer_jon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3501008"/>
            <a:ext cx="547260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136904" cy="3096344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Роман «Прощай, оружие!» </a:t>
            </a:r>
            <a:r>
              <a:rPr lang="ru-RU" sz="2400" dirty="0"/>
              <a:t>– история любви на уровне отдельно взятых судеб, но также и повествование о поиске смысла и уверенности в мире. Роман повествует нам о разных социальных проблемах, жизненных ситуациях и личных отношениях. Прочитав его, каждый сделает личные выводы, но их все можно объединить: люди должны ценить свой каждый прожитый миг, каждое прожитое мгновение и делать всё в своей жизни так, что бы потом не пришлось жалеть об этом всю жизнь.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fs149.www.ex.ua/show/886791/886791.jpg%3F160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692696"/>
            <a:ext cx="4176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104456" cy="6336704"/>
          </a:xfrm>
        </p:spPr>
        <p:txBody>
          <a:bodyPr>
            <a:normAutofit/>
          </a:bodyPr>
          <a:lstStyle/>
          <a:p>
            <a:r>
              <a:rPr lang="ru-RU" sz="2400" b="1" dirty="0"/>
              <a:t>Эрнест Миллер Хемингуэй </a:t>
            </a:r>
            <a:r>
              <a:rPr lang="ru-RU" sz="2400" dirty="0"/>
              <a:t>— американский писатель, журналист, лауреат Нобелевской премии по литературе 1954 года.</a:t>
            </a:r>
          </a:p>
          <a:p>
            <a:r>
              <a:rPr lang="ru-RU" sz="2400" dirty="0"/>
              <a:t>Широкое признание Хемингуэй получил благодаря своим романам и многочисленным рассказам — с одной стороны, и своей жизни, полной приключений и неожиданностей, — с другой. Его стиль, краткий и насыщенный, значительно повлиял на литературу </a:t>
            </a:r>
            <a:r>
              <a:rPr lang="en-US" sz="2400" dirty="0"/>
              <a:t>XX</a:t>
            </a:r>
            <a:r>
              <a:rPr lang="ru-RU" sz="2400" dirty="0"/>
              <a:t> 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kinoobraz.ru/modul/catfiles/images/a-farewell-to-arm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600400" cy="54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620688"/>
            <a:ext cx="4320480" cy="5760640"/>
          </a:xfrm>
        </p:spPr>
        <p:txBody>
          <a:bodyPr>
            <a:normAutofit/>
          </a:bodyPr>
          <a:lstStyle/>
          <a:p>
            <a:r>
              <a:rPr lang="ru-RU" sz="2800" b="1" dirty="0"/>
              <a:t>«Прощай, оружие!»— </a:t>
            </a:r>
            <a:r>
              <a:rPr lang="ru-RU" sz="2800" dirty="0"/>
              <a:t>роман Эрнеста Хемингуэя, вышедший в 1929 году. Книга рассказывает о любви на фоне Первой мировой войны. Роман во многом является автобиографичным — Хемингуэй служил на итальянском фронте, был ранен и лежал в госпитале в Милане, где у него был роман с медсестрой.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04664"/>
            <a:ext cx="4968552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/>
              <a:t>После окончания учебы в 1917 г. Хемингуэй хотел вступить в армию, чтобы участвовать в первой мировой войне, однако из-за травмы глаза призван не был и вместо этого в 1917-1918 гг. работал корреспондентом в канзасской газете «</a:t>
            </a:r>
            <a:r>
              <a:rPr lang="en-US" sz="2600" dirty="0"/>
              <a:t>Star</a:t>
            </a:r>
            <a:r>
              <a:rPr lang="ru-RU" sz="2600" dirty="0"/>
              <a:t>». Шесть месяцев спустя он уезжает добровольцем в воюющую Европу и становится шофером американского отряда Красного Креста на итало-австрийском фронте, где в июле 1918 г. получает серьезное ранение в ногу, несмотря на которое сумел доставить раненого итальянского солдата в безопасное место. За воинскую доблесть Х. дважды награждался итальянскими орденами. Находясь на излечении в госпитале, Х. влюбляется в американскую сестру милосердия; через десять лет эта любовная история, а также военный опыт легли в основу его романа «Прощай, оружие» (1929).</a:t>
            </a:r>
          </a:p>
          <a:p>
            <a:endParaRPr lang="ru-RU" dirty="0"/>
          </a:p>
        </p:txBody>
      </p:sp>
      <p:pic>
        <p:nvPicPr>
          <p:cNvPr id="7" name="Рисунок 6" descr="http://kinderlibrary.files.wordpress.com/2011/11/d185d0b5d0bc-d0bed0b1d0bbd0bed0b6d0bad0b0-d0bad0bdd0b8d0b3d0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33864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265315"/>
          </a:xfrm>
        </p:spPr>
        <p:txBody>
          <a:bodyPr/>
          <a:lstStyle/>
          <a:p>
            <a:pPr>
              <a:buNone/>
            </a:pPr>
            <a:r>
              <a:rPr lang="ru-RU" dirty="0"/>
              <a:t>Главные герои: </a:t>
            </a:r>
          </a:p>
          <a:p>
            <a:r>
              <a:rPr lang="ru-RU" dirty="0"/>
              <a:t>Фредерик Генри — главный герой, американский доброволец</a:t>
            </a:r>
          </a:p>
          <a:p>
            <a:r>
              <a:rPr lang="ru-RU" dirty="0" err="1"/>
              <a:t>Кэтрин</a:t>
            </a:r>
            <a:r>
              <a:rPr lang="ru-RU" dirty="0"/>
              <a:t> </a:t>
            </a:r>
            <a:r>
              <a:rPr lang="ru-RU" dirty="0" err="1"/>
              <a:t>Баркли</a:t>
            </a:r>
            <a:r>
              <a:rPr lang="ru-RU" dirty="0"/>
              <a:t> — медсестра</a:t>
            </a:r>
          </a:p>
          <a:p>
            <a:r>
              <a:rPr lang="ru-RU" dirty="0" err="1"/>
              <a:t>Ринальди</a:t>
            </a:r>
            <a:r>
              <a:rPr lang="ru-RU" dirty="0"/>
              <a:t> — итальянский военный врач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inofilms.tv/images/films/29/28036/pict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560" y="3157959"/>
            <a:ext cx="5103440" cy="37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Американский архитектор Фредерик Генри отправляется добровольцем в Италию на фронт Первой мировой войны. Он служит командиром транспортного отделения санитарной части в звании лейтенанта. Здесь Фредерик знакомится с медсестрой госпиталя </a:t>
            </a:r>
            <a:r>
              <a:rPr lang="ru-RU" dirty="0" err="1"/>
              <a:t>Кэтрин</a:t>
            </a:r>
            <a:r>
              <a:rPr lang="ru-RU" dirty="0"/>
              <a:t> </a:t>
            </a:r>
            <a:r>
              <a:rPr lang="ru-RU" dirty="0" err="1"/>
              <a:t>Баркли</a:t>
            </a:r>
            <a:r>
              <a:rPr lang="ru-RU" dirty="0"/>
              <a:t>, и у них возникают взаимные чувства друг к другу. Вскоре после серии поражений союзнических армий и отступления Фредерик вынужден дезертировать, чтобы не стать жертвой нелепых обвинений итальянской полевой жандармерии в шпионаже из-за своего американского акцента. Вместе с </a:t>
            </a:r>
            <a:r>
              <a:rPr lang="ru-RU" dirty="0" err="1"/>
              <a:t>Кэтрин</a:t>
            </a:r>
            <a:r>
              <a:rPr lang="ru-RU" dirty="0"/>
              <a:t> он бежит в нейтральную Швейцарию, где, им кажется, находится спасение от жестокости мира и бессмысленных убийств. Но кажущееся счастье оказывается недолгим — </a:t>
            </a:r>
            <a:r>
              <a:rPr lang="ru-RU" dirty="0" err="1"/>
              <a:t>Кэтрин</a:t>
            </a:r>
            <a:r>
              <a:rPr lang="ru-RU" dirty="0"/>
              <a:t>, ещё в Италии забеременевшая от связи с Фредериком, умирает во время родов в швейцарском госпитале.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Краткое содержание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2520280"/>
          </a:xfrm>
        </p:spPr>
        <p:txBody>
          <a:bodyPr>
            <a:normAutofit/>
          </a:bodyPr>
          <a:lstStyle/>
          <a:p>
            <a:r>
              <a:rPr lang="ru-RU" dirty="0"/>
              <a:t>1. Эту книгу читает главный герой фильма «Мой парень — псих», и затем выкидывает, разбивая окно.</a:t>
            </a:r>
          </a:p>
          <a:p>
            <a:endParaRPr lang="ru-RU" dirty="0"/>
          </a:p>
        </p:txBody>
      </p:sp>
      <p:pic>
        <p:nvPicPr>
          <p:cNvPr id="7" name="Содержимое 6" descr="http://planeta-kino.com.ua/f/1/movies/moiparen_psih/Linings-Playbook-afish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3"/>
            <a:ext cx="377991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980728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2. </a:t>
            </a:r>
            <a:r>
              <a:rPr lang="ru-RU" b="1" dirty="0" err="1"/>
              <a:t>Шон</a:t>
            </a:r>
            <a:r>
              <a:rPr lang="ru-RU" b="1" dirty="0"/>
              <a:t> Хемингуэй, внук Э. Хемингуэя, занимался изучением альтернативных вариантов окончания этого романа и назвал точное число переделанных концовок — 47.</a:t>
            </a:r>
          </a:p>
          <a:p>
            <a:endParaRPr lang="ru-RU" dirty="0"/>
          </a:p>
        </p:txBody>
      </p:sp>
      <p:pic>
        <p:nvPicPr>
          <p:cNvPr id="8" name="Рисунок 7" descr="http://media.npr.org/assets/img/2012/07/18/seanhemingway-photocreditbruce-schwarz-effcaa6eab199ff48fcd62087f9f0602779a6b09-s6-c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365104"/>
            <a:ext cx="34918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47664" y="0"/>
            <a:ext cx="5930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Интересные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факты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3600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/>
              <a:t>1932 — "Прощай, оружие!" — фильм Фрэнка </a:t>
            </a:r>
            <a:r>
              <a:rPr lang="ru-RU" sz="3800" b="1" dirty="0" err="1"/>
              <a:t>Борзейги</a:t>
            </a:r>
            <a:r>
              <a:rPr lang="ru-RU" sz="3800" b="1" dirty="0"/>
              <a:t>, 4 номинации на «Оскар</a:t>
            </a:r>
            <a:r>
              <a:rPr lang="ru-RU" sz="3800" b="1" dirty="0" smtClean="0"/>
              <a:t>».</a:t>
            </a:r>
          </a:p>
          <a:p>
            <a:pPr algn="ctr">
              <a:buNone/>
            </a:pPr>
            <a:endParaRPr lang="ru-RU" sz="3800" b="1" dirty="0"/>
          </a:p>
          <a:p>
            <a:pPr>
              <a:buNone/>
            </a:pPr>
            <a:r>
              <a:rPr lang="ru-RU" dirty="0"/>
              <a:t>Этот фильм вышедший на мировые киноэкраны в 1932 годы стал первой экранизацией одноименного романа Эрнеста Хемингуэя. В основу книги легли жизненные впечатления самого Хемингуэя, который, как и герой романа, воевал на австро-итальянском фронте, был водителем скорой помощи, получил ранение, а в госпитале влюбился в медсестру-англичанку. Темы войны и любви, нежности и смерти, встреч и одиночества тонко и точно были раскрыты режиссером фильма Фрэнком </a:t>
            </a:r>
            <a:r>
              <a:rPr lang="ru-RU" dirty="0" err="1"/>
              <a:t>Борзэйджом</a:t>
            </a:r>
            <a:r>
              <a:rPr lang="ru-RU" dirty="0"/>
              <a:t> благодаря сдержанному, и в то же время, выразительному языку автора, противопоставленному несправедливости, хаосу и жестокости военной жизни.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1602" y="1"/>
            <a:ext cx="67858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Экранизации </a:t>
            </a:r>
            <a:r>
              <a:rPr lang="ru-RU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романа </a:t>
            </a:r>
          </a:p>
        </p:txBody>
      </p:sp>
      <p:pic>
        <p:nvPicPr>
          <p:cNvPr id="5" name="Рисунок 4" descr="http://fs146.www.ex.ua/show/6222020/6222020.jpg%3F16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3203848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960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1957 — "Прощай, оружие!" — фильм Чарльза </a:t>
            </a:r>
            <a:r>
              <a:rPr lang="ru-RU" b="1" dirty="0" err="1"/>
              <a:t>Видора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buNone/>
            </a:pPr>
            <a:r>
              <a:rPr lang="ru-RU" dirty="0"/>
              <a:t>Драма «Прощай, оружие (1957)» по роману</a:t>
            </a:r>
            <a:r>
              <a:rPr lang="en-US" dirty="0"/>
              <a:t> </a:t>
            </a:r>
            <a:r>
              <a:rPr lang="ru-RU" u="sng" dirty="0">
                <a:hlinkClick r:id="rId2"/>
              </a:rPr>
              <a:t>Э. Хемингуэя</a:t>
            </a:r>
            <a:r>
              <a:rPr lang="ru-RU" dirty="0"/>
              <a:t>, снятая с эпическим размахом и живописными изобразительными средствами, с участием знаменитых звёзд – фильм, достойный внимания любителей жанра.</a:t>
            </a:r>
          </a:p>
          <a:p>
            <a:endParaRPr lang="ru-RU" dirty="0"/>
          </a:p>
        </p:txBody>
      </p:sp>
      <p:pic>
        <p:nvPicPr>
          <p:cNvPr id="4" name="Рисунок 3" descr="http://rudb.org/img/2010_10/i4cb2de24002f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7079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896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7</cp:revision>
  <dcterms:created xsi:type="dcterms:W3CDTF">2014-01-25T16:37:07Z</dcterms:created>
  <dcterms:modified xsi:type="dcterms:W3CDTF">2014-01-25T17:40:00Z</dcterms:modified>
</cp:coreProperties>
</file>