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188" y="1300767"/>
            <a:ext cx="9077158" cy="1751528"/>
          </a:xfrm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Владимирович Маяковский(1893-1930)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0349" y="3863661"/>
            <a:ext cx="4146997" cy="20992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</a:t>
            </a:r>
            <a:r>
              <a:rPr lang="uk-UA" sz="2000" dirty="0" err="1" smtClean="0"/>
              <a:t>одготовила</a:t>
            </a:r>
            <a:endParaRPr lang="uk-UA" sz="2000" dirty="0" smtClean="0"/>
          </a:p>
          <a:p>
            <a:r>
              <a:rPr lang="uk-UA" sz="2000" dirty="0" err="1" smtClean="0"/>
              <a:t>Ученица</a:t>
            </a:r>
            <a:r>
              <a:rPr lang="uk-UA" sz="2000" dirty="0" smtClean="0"/>
              <a:t> 11-А </a:t>
            </a:r>
            <a:r>
              <a:rPr lang="uk-UA" sz="2000" dirty="0" err="1" smtClean="0"/>
              <a:t>класса</a:t>
            </a:r>
            <a:endParaRPr lang="uk-UA" sz="2000" dirty="0" smtClean="0"/>
          </a:p>
          <a:p>
            <a:r>
              <a:rPr lang="uk-UA" sz="2000" dirty="0" err="1" smtClean="0"/>
              <a:t>Харьковской</a:t>
            </a:r>
            <a:r>
              <a:rPr lang="uk-UA" sz="2000" dirty="0" smtClean="0"/>
              <a:t> </a:t>
            </a:r>
            <a:r>
              <a:rPr lang="uk-UA" sz="2000" dirty="0" err="1" smtClean="0"/>
              <a:t>гимназии</a:t>
            </a:r>
            <a:r>
              <a:rPr lang="uk-UA" sz="2000" dirty="0" smtClean="0"/>
              <a:t> №55</a:t>
            </a:r>
          </a:p>
          <a:p>
            <a:r>
              <a:rPr lang="uk-UA" sz="2000" dirty="0" smtClean="0"/>
              <a:t>Зоря </a:t>
            </a:r>
            <a:r>
              <a:rPr lang="uk-UA" sz="2000" dirty="0"/>
              <a:t>В</a:t>
            </a:r>
            <a:r>
              <a:rPr lang="uk-UA" sz="2000" dirty="0" smtClean="0"/>
              <a:t>ладислава</a:t>
            </a:r>
          </a:p>
        </p:txBody>
      </p:sp>
    </p:spTree>
    <p:extLst>
      <p:ext uri="{BB962C8B-B14F-4D97-AF65-F5344CB8AC3E}">
        <p14:creationId xmlns:p14="http://schemas.microsoft.com/office/powerpoint/2010/main" val="9509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865" y="227147"/>
            <a:ext cx="3991892" cy="976312"/>
          </a:xfrm>
        </p:spPr>
        <p:txBody>
          <a:bodyPr>
            <a:noAutofit/>
          </a:bodyPr>
          <a:lstStyle/>
          <a:p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Личная жизнь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96" y="1390918"/>
            <a:ext cx="5854404" cy="3860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9858" y="1390918"/>
            <a:ext cx="4727737" cy="4829578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 протяжении длительного периода творческой жизни Маяковского его музой была Лиля </a:t>
            </a:r>
            <a:r>
              <a:rPr lang="ru-RU" sz="1800" dirty="0" smtClean="0"/>
              <a:t>Брик.</a:t>
            </a:r>
          </a:p>
          <a:p>
            <a:r>
              <a:rPr lang="ru-RU" sz="1800" dirty="0" smtClean="0"/>
              <a:t>Они познакомились </a:t>
            </a:r>
            <a:r>
              <a:rPr lang="ru-RU" sz="1800" dirty="0"/>
              <a:t>в июле 1915 года на даче её родителей в </a:t>
            </a:r>
            <a:r>
              <a:rPr lang="ru-RU" sz="1800" dirty="0" err="1"/>
              <a:t>Малаховке</a:t>
            </a:r>
            <a:r>
              <a:rPr lang="ru-RU" sz="1800" dirty="0"/>
              <a:t> под Москвой. Маяковский прочитал у них дома ещё не опубликованную поэму «Облако в штанах» и после восторженного восприятия посвятил её хозяйке — «Тебе, Лиля». </a:t>
            </a:r>
            <a:endParaRPr lang="ru-RU" sz="1800" dirty="0" smtClean="0"/>
          </a:p>
          <a:p>
            <a:r>
              <a:rPr lang="ru-RU" sz="1800" dirty="0" smtClean="0"/>
              <a:t>Вскоре </a:t>
            </a:r>
            <a:r>
              <a:rPr lang="ru-RU" sz="1800" dirty="0"/>
              <a:t>между Маяковским и Лилей Брик </a:t>
            </a:r>
            <a:r>
              <a:rPr lang="ru-RU" sz="1800" dirty="0" smtClean="0"/>
              <a:t>вспыхнул </a:t>
            </a:r>
            <a:r>
              <a:rPr lang="ru-RU" sz="1800" dirty="0"/>
              <a:t>бурный роман. Этот роман нашёл своё отражение в стихотворении «</a:t>
            </a:r>
            <a:r>
              <a:rPr lang="ru-RU" sz="1800" dirty="0" err="1"/>
              <a:t>Лиличка</a:t>
            </a:r>
            <a:r>
              <a:rPr lang="ru-RU" sz="1800" dirty="0"/>
              <a:t>! Вместо письма» (1916). После этого Маяковский все свои произведения (кроме поэмы «Владимир Ильич Ленин») стал посвящать Лиле Брик.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3012" y="1519367"/>
            <a:ext cx="4481847" cy="4530905"/>
          </a:xfrm>
        </p:spPr>
        <p:txBody>
          <a:bodyPr>
            <a:normAutofit/>
          </a:bodyPr>
          <a:lstStyle/>
          <a:p>
            <a:r>
              <a:rPr lang="ru-RU" sz="1800" dirty="0"/>
              <a:t>Несмотря на тесное общение с Лилей Брик, личная жизнь Маяковского ею не ограничивалась. Согласно свидетельствам и материалам, собранным в документальном фильме Первого канала «Третий лишний», премьера которого показана к 120-летию поэта 20 июля 2013 года, Маяковский является родным отцом советского скульптора Глеба-Никиты </a:t>
            </a:r>
            <a:r>
              <a:rPr lang="ru-RU" sz="1800" dirty="0" err="1"/>
              <a:t>Лавинского</a:t>
            </a:r>
            <a:r>
              <a:rPr lang="ru-RU" sz="1800" dirty="0"/>
              <a:t> (1921—1986). С матерью Глеба-Никиты художницей Лилей </a:t>
            </a:r>
            <a:r>
              <a:rPr lang="ru-RU" sz="1800" dirty="0" err="1"/>
              <a:t>Лавинской</a:t>
            </a:r>
            <a:r>
              <a:rPr lang="ru-RU" sz="1800" dirty="0"/>
              <a:t> поэт близко познакомился в 1920 году, работая в Окнах сатиры РОСТА.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14" y="210041"/>
            <a:ext cx="4218798" cy="128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8" y="1496407"/>
            <a:ext cx="3619477" cy="45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1506828"/>
            <a:ext cx="5467633" cy="3758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5769" y="1506828"/>
            <a:ext cx="4520485" cy="468790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конце 1922 года Брик одновременно с Маяковским имела длительный и серьёзный роман с </a:t>
            </a:r>
            <a:r>
              <a:rPr lang="ru-RU" sz="1800" dirty="0" smtClean="0"/>
              <a:t>А</a:t>
            </a:r>
            <a:r>
              <a:rPr lang="ru-RU" sz="1800" dirty="0"/>
              <a:t>. Краснощёковым. </a:t>
            </a:r>
            <a:r>
              <a:rPr lang="ru-RU" sz="1800" dirty="0" smtClean="0"/>
              <a:t>Два </a:t>
            </a:r>
            <a:r>
              <a:rPr lang="ru-RU" sz="1800" dirty="0"/>
              <a:t>месяца Маяковский и Брики жили отдельно. Эта история нашла своё отражение в поэме «Про это».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1926 году Маяковский получил квартиру в </a:t>
            </a:r>
            <a:r>
              <a:rPr lang="ru-RU" sz="1800" dirty="0" err="1"/>
              <a:t>Гендриковом</a:t>
            </a:r>
            <a:r>
              <a:rPr lang="ru-RU" sz="1800" dirty="0"/>
              <a:t> переулке, в которой они втроём с Бриками жили до 1930 </a:t>
            </a:r>
            <a:r>
              <a:rPr lang="ru-RU" sz="1800" dirty="0" smtClean="0"/>
              <a:t>года.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1927 году в 13—14 главах поэмы «Хорошо!» в последний раз в творчестве Маяковского возникает тема любви к Лиле Брик.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39" y="312246"/>
            <a:ext cx="421879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62" y="613010"/>
            <a:ext cx="4384026" cy="5789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5465" y="1365160"/>
            <a:ext cx="5416797" cy="47136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У </a:t>
            </a:r>
            <a:r>
              <a:rPr lang="ru-RU" sz="1800" dirty="0"/>
              <a:t>Маяковского было немало </a:t>
            </a:r>
            <a:r>
              <a:rPr lang="ru-RU" sz="1800" dirty="0" smtClean="0"/>
              <a:t>иных романов. </a:t>
            </a:r>
            <a:r>
              <a:rPr lang="ru-RU" sz="1800" dirty="0"/>
              <a:t>В 1926 году от русской эмигрантки Элли Джонс  в Нью-Йорке родилась его дочь Элен-</a:t>
            </a:r>
            <a:r>
              <a:rPr lang="ru-RU" sz="1800" dirty="0" err="1"/>
              <a:t>Патрисия</a:t>
            </a:r>
            <a:r>
              <a:rPr lang="ru-RU" sz="1800" dirty="0"/>
              <a:t>, её Маяковский единственный раз увидел в 1928 году в Ницце. 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Париже Маяковский знакомится </a:t>
            </a:r>
            <a:r>
              <a:rPr lang="ru-RU" sz="1800" dirty="0" smtClean="0"/>
              <a:t>Татьяной </a:t>
            </a:r>
            <a:r>
              <a:rPr lang="ru-RU" sz="1800" dirty="0"/>
              <a:t>Яковлевой, в которую влюбляется и посвящает ей два стихотворения: «Письмо из Парижа о сущности любви» и «Письмо Татьяне Яковлевой» </a:t>
            </a:r>
            <a:r>
              <a:rPr lang="ru-RU" sz="18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Последним </a:t>
            </a:r>
            <a:r>
              <a:rPr lang="ru-RU" sz="1800" dirty="0"/>
              <a:t>романом Маяковского стала молодая и красивая актриса МХАТа Вероника Полонская (1908—1994). В пору их первой встречи ей было 21, ему — 36.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64" y="197162"/>
            <a:ext cx="421879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283334"/>
            <a:ext cx="4123943" cy="692977"/>
          </a:xfrm>
        </p:spPr>
        <p:txBody>
          <a:bodyPr>
            <a:noAutofit/>
          </a:bodyPr>
          <a:lstStyle/>
          <a:p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Самоубийство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10" y="1177701"/>
            <a:ext cx="5181600" cy="37549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2282" y="1196303"/>
            <a:ext cx="5331339" cy="508715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1930 год начался неудачно для Маяковского. Он много </a:t>
            </a:r>
            <a:r>
              <a:rPr lang="ru-RU" sz="1800" dirty="0" smtClean="0"/>
              <a:t>болел.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За </a:t>
            </a:r>
            <a:r>
              <a:rPr lang="ru-RU" sz="1800" dirty="0"/>
              <a:t>два дня до самоубийства, 12 апреля, у Маяковского состоялась встреча с читателями в Политехническом </a:t>
            </a:r>
            <a:r>
              <a:rPr lang="ru-RU" sz="1800" dirty="0" smtClean="0"/>
              <a:t>институте; </a:t>
            </a:r>
            <a:r>
              <a:rPr lang="ru-RU" sz="1800" dirty="0"/>
              <a:t>прозвучало много хамских выкриков с </a:t>
            </a:r>
            <a:r>
              <a:rPr lang="ru-RU" sz="1800" dirty="0" smtClean="0"/>
              <a:t>мест. </a:t>
            </a:r>
            <a:r>
              <a:rPr lang="ru-RU" sz="1800" dirty="0"/>
              <a:t>Его душевное состояние становилось всё более тревожным и угнетающим.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 весны 1919 года Маяковский, несмотря на то, что постоянно жил с Бриками, располагал для работы маленькой комнатой-лодочкой на четвёртом этаже в коммунальной квартире на Лубянке. В этой комнате и произошла трагедия 14 апреля 1930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Поэт был кремирован в первом московском крематории в Донском монастыре. Позже урна с прахом Маяковского 22 мая 1952 года была перенесена и захоронена на Новодевичьем кладбище.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125014"/>
            <a:ext cx="8409346" cy="113266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0164" y="703666"/>
            <a:ext cx="4365938" cy="5001676"/>
          </a:xfrm>
        </p:spPr>
        <p:txBody>
          <a:bodyPr>
            <a:normAutofit/>
          </a:bodyPr>
          <a:lstStyle/>
          <a:p>
            <a:r>
              <a:rPr lang="ru-RU" sz="1800" dirty="0"/>
              <a:t> Владимир Маяковский родился </a:t>
            </a:r>
            <a:r>
              <a:rPr lang="ru-RU" sz="1800" dirty="0" smtClean="0"/>
              <a:t>7 июля 1893</a:t>
            </a:r>
            <a:r>
              <a:rPr lang="ru-RU" sz="1800" dirty="0"/>
              <a:t> в селе </a:t>
            </a:r>
            <a:r>
              <a:rPr lang="ru-RU" sz="1800" dirty="0" err="1"/>
              <a:t>Багдати</a:t>
            </a:r>
            <a:r>
              <a:rPr lang="ru-RU" sz="1800" dirty="0"/>
              <a:t> Кутаисской губернии в Грузии, в семье Владимира Константиновича Маяковского (1857—1906), служившего лесничим третьего разряда в Эриванской </a:t>
            </a:r>
            <a:r>
              <a:rPr lang="ru-RU" sz="1800" dirty="0" smtClean="0"/>
              <a:t>губернии. </a:t>
            </a:r>
            <a:r>
              <a:rPr lang="ru-RU" sz="1800" dirty="0"/>
              <a:t>Мать поэта, Александра Алексеевна Павленко (1867—1954), из рода кубанских казаков, родилась на </a:t>
            </a:r>
            <a:r>
              <a:rPr lang="ru-RU" sz="1800" dirty="0" smtClean="0"/>
              <a:t>Кубани. У </a:t>
            </a:r>
            <a:r>
              <a:rPr lang="ru-RU" sz="1800" dirty="0"/>
              <a:t>будущего поэта было две сестры: Людмила (1884—1972) и Ольга (1890—1949), и два брата: Константин (умер в трёхлетнем возрасте от скарлатины) и Александр (умер во младенчестве).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91" y="703666"/>
            <a:ext cx="4174141" cy="5485028"/>
          </a:xfrm>
        </p:spPr>
      </p:pic>
    </p:spTree>
    <p:extLst>
      <p:ext uri="{BB962C8B-B14F-4D97-AF65-F5344CB8AC3E}">
        <p14:creationId xmlns:p14="http://schemas.microsoft.com/office/powerpoint/2010/main" val="18543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0300" y="691121"/>
            <a:ext cx="5241142" cy="5414963"/>
          </a:xfrm>
        </p:spPr>
        <p:txBody>
          <a:bodyPr>
            <a:noAutofit/>
          </a:bodyPr>
          <a:lstStyle/>
          <a:p>
            <a:r>
              <a:rPr lang="ru-RU" sz="1800" dirty="0"/>
              <a:t>В 1902 году Маяковский поступил в гимназию в Кутаиси. Свободно владел грузинским языком. Участвовал в революционной демонстрации, читал агитационные брошюры. В феврале 1906 года от заражения крови умер его </a:t>
            </a:r>
            <a:r>
              <a:rPr lang="ru-RU" sz="1800" dirty="0" smtClean="0"/>
              <a:t>отец </a:t>
            </a:r>
            <a:r>
              <a:rPr lang="ru-RU" sz="1800" dirty="0"/>
              <a:t>после того, как уколол палец иголкой, сшивая бумаги. С тех пор Маяковский терпеть не мог булавок и заколок, </a:t>
            </a:r>
            <a:r>
              <a:rPr lang="ru-RU" sz="1800" dirty="0" err="1"/>
              <a:t>бактериофобия</a:t>
            </a:r>
            <a:r>
              <a:rPr lang="ru-RU" sz="1800" dirty="0"/>
              <a:t> осталась пожизненной. Ростом будущий поэт был около двух </a:t>
            </a:r>
            <a:r>
              <a:rPr lang="ru-RU" sz="1800" dirty="0" smtClean="0"/>
              <a:t>метров.</a:t>
            </a:r>
            <a:endParaRPr lang="ru-RU" sz="1800" dirty="0"/>
          </a:p>
          <a:p>
            <a:r>
              <a:rPr lang="ru-RU" sz="1800" dirty="0" smtClean="0"/>
              <a:t>В </a:t>
            </a:r>
            <a:r>
              <a:rPr lang="ru-RU" sz="1800" dirty="0"/>
              <a:t>июле того же года Маяковский вместе с мамой и сёстрами переехал в Москву, где поступил в IV класс 5-й классической </a:t>
            </a:r>
            <a:r>
              <a:rPr lang="ru-RU" sz="1800" dirty="0" smtClean="0"/>
              <a:t>гимназии. </a:t>
            </a:r>
            <a:r>
              <a:rPr lang="ru-RU" sz="1800" dirty="0"/>
              <a:t>Семья жила в бедности. В марте 1908 года был исключён из V класса из-за неуплаты за обучение.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39" y="691121"/>
            <a:ext cx="4070109" cy="5343688"/>
          </a:xfrm>
        </p:spPr>
      </p:pic>
    </p:spTree>
    <p:extLst>
      <p:ext uri="{BB962C8B-B14F-4D97-AF65-F5344CB8AC3E}">
        <p14:creationId xmlns:p14="http://schemas.microsoft.com/office/powerpoint/2010/main" val="33199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1528" y="446088"/>
            <a:ext cx="5306095" cy="5414961"/>
          </a:xfrm>
        </p:spPr>
        <p:txBody>
          <a:bodyPr>
            <a:noAutofit/>
          </a:bodyPr>
          <a:lstStyle/>
          <a:p>
            <a:r>
              <a:rPr lang="ru-RU" sz="1800" dirty="0"/>
              <a:t>Первое «</a:t>
            </a:r>
            <a:r>
              <a:rPr lang="ru-RU" sz="1800" dirty="0" err="1"/>
              <a:t>полустихотворение</a:t>
            </a:r>
            <a:r>
              <a:rPr lang="ru-RU" sz="1800" dirty="0"/>
              <a:t>» </a:t>
            </a:r>
            <a:r>
              <a:rPr lang="ru-RU" sz="1800" dirty="0" smtClean="0"/>
              <a:t>Маяковский напечатал в нелегальном журнале «Порыв», который издавался Третьей гимназией. 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Москве </a:t>
            </a:r>
            <a:r>
              <a:rPr lang="ru-RU" sz="1800" dirty="0" smtClean="0"/>
              <a:t>Маяковский </a:t>
            </a:r>
            <a:r>
              <a:rPr lang="ru-RU" sz="1800" dirty="0"/>
              <a:t>начал увлекаться марксистской литературой, в 1908 году вступил в РСДРП. Был пропагандистом в торгово-промышленном подрайоне, в 1908—1909 годах трижды арестовывался (по делу о подпольной </a:t>
            </a:r>
            <a:r>
              <a:rPr lang="ru-RU" sz="1800" dirty="0" smtClean="0"/>
              <a:t>типографии). </a:t>
            </a:r>
            <a:r>
              <a:rPr lang="ru-RU" sz="1800" dirty="0"/>
              <a:t>По первому делу был освобождён с передачей под надзор родителей по приговору суда как несовершеннолетний, действовавший «без разумения», по второму и третьему делу был освобождён за недостатком </a:t>
            </a:r>
            <a:r>
              <a:rPr lang="ru-RU" sz="1800" dirty="0" smtClean="0"/>
              <a:t>улик.</a:t>
            </a:r>
            <a:endParaRPr lang="ru-RU" sz="1800" dirty="0"/>
          </a:p>
          <a:p>
            <a:r>
              <a:rPr lang="ru-RU" sz="1800" dirty="0" smtClean="0"/>
              <a:t>В </a:t>
            </a:r>
            <a:r>
              <a:rPr lang="ru-RU" sz="1800" dirty="0"/>
              <a:t>тюрьме Маяковский «скандалил», поэтому его часто переводили из части в </a:t>
            </a:r>
            <a:r>
              <a:rPr lang="ru-RU" sz="1800" dirty="0" smtClean="0"/>
              <a:t>часть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58" y="446087"/>
            <a:ext cx="3733213" cy="5414962"/>
          </a:xfrm>
        </p:spPr>
      </p:pic>
    </p:spTree>
    <p:extLst>
      <p:ext uri="{BB962C8B-B14F-4D97-AF65-F5344CB8AC3E}">
        <p14:creationId xmlns:p14="http://schemas.microsoft.com/office/powerpoint/2010/main" val="39776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08351" y="1133341"/>
            <a:ext cx="8397026" cy="4855335"/>
          </a:xfrm>
        </p:spPr>
        <p:txBody>
          <a:bodyPr>
            <a:noAutofit/>
          </a:bodyPr>
          <a:lstStyle/>
          <a:p>
            <a:r>
              <a:rPr lang="ru-RU" sz="2000" dirty="0"/>
              <a:t>Вышло </a:t>
            </a:r>
            <a:r>
              <a:rPr lang="ru-RU" sz="2000" dirty="0" err="1"/>
              <a:t>ходульно</a:t>
            </a:r>
            <a:r>
              <a:rPr lang="ru-RU" sz="2000" dirty="0"/>
              <a:t> и </a:t>
            </a:r>
            <a:r>
              <a:rPr lang="ru-RU" sz="2000" dirty="0" err="1"/>
              <a:t>ревплаксиво</a:t>
            </a:r>
            <a:r>
              <a:rPr lang="ru-RU" sz="2000" dirty="0"/>
              <a:t>. Что-то вроде:</a:t>
            </a:r>
          </a:p>
          <a:p>
            <a:endParaRPr lang="ru-RU" sz="2000" dirty="0"/>
          </a:p>
          <a:p>
            <a:r>
              <a:rPr lang="ru-RU" sz="2000" dirty="0"/>
              <a:t>   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золото, в пурпур леса одевались,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Солнце играло на главах церквей.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Ждал я: но в месяцах дни потерялись,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Сотни томительных дней.</a:t>
            </a:r>
          </a:p>
          <a:p>
            <a:endParaRPr lang="ru-RU" sz="2000" dirty="0"/>
          </a:p>
          <a:p>
            <a:r>
              <a:rPr lang="ru-RU" sz="2000" dirty="0"/>
              <a:t>Исписал таким целую тетрадку. Спасибо надзирателям — при выходе отобрали. А то б ещё напечатал!</a:t>
            </a:r>
          </a:p>
          <a:p>
            <a:endParaRPr lang="ru-RU" sz="2000" dirty="0"/>
          </a:p>
          <a:p>
            <a:r>
              <a:rPr lang="ru-RU" sz="2000" dirty="0" smtClean="0"/>
              <a:t>                                                                 — </a:t>
            </a:r>
            <a:r>
              <a:rPr lang="ru-RU" sz="2000" dirty="0"/>
              <a:t>«Я сам» (1922—1928)</a:t>
            </a:r>
          </a:p>
        </p:txBody>
      </p:sp>
    </p:spTree>
    <p:extLst>
      <p:ext uri="{BB962C8B-B14F-4D97-AF65-F5344CB8AC3E}">
        <p14:creationId xmlns:p14="http://schemas.microsoft.com/office/powerpoint/2010/main" val="22196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0315" y="746974"/>
            <a:ext cx="4713668" cy="533185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Из тюрьмы после третьего ареста он был освобождён в январе 1910 </a:t>
            </a:r>
            <a:r>
              <a:rPr lang="ru-RU" sz="1800" dirty="0" err="1" smtClean="0"/>
              <a:t>года.После</a:t>
            </a:r>
            <a:r>
              <a:rPr lang="ru-RU" sz="1800" dirty="0" smtClean="0"/>
              <a:t> </a:t>
            </a:r>
            <a:r>
              <a:rPr lang="ru-RU" sz="1800" dirty="0"/>
              <a:t>освобождения он вышел из </a:t>
            </a:r>
            <a:r>
              <a:rPr lang="ru-RU" sz="1800" dirty="0" smtClean="0"/>
              <a:t>партии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1911 году подруга поэта богемная художница Евгения </a:t>
            </a:r>
            <a:r>
              <a:rPr lang="ru-RU" sz="1800" dirty="0" err="1"/>
              <a:t>Ланг</a:t>
            </a:r>
            <a:r>
              <a:rPr lang="ru-RU" sz="1800" dirty="0"/>
              <a:t> вдохновила поэта на занятия живописью.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1911 году поступил в Московское училище живописи, ваяния и </a:t>
            </a:r>
            <a:r>
              <a:rPr lang="ru-RU" sz="1800" dirty="0" smtClean="0"/>
              <a:t>зодчества.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 Первое </a:t>
            </a:r>
            <a:r>
              <a:rPr lang="ru-RU" sz="1800" dirty="0"/>
              <a:t>опубликованное стихотворение называлось «Ночь» (1912), оно вошло в футуристический сборник «Пощёчина общественному вкусу».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3" y="705419"/>
            <a:ext cx="3840399" cy="5414962"/>
          </a:xfrm>
        </p:spPr>
      </p:pic>
    </p:spTree>
    <p:extLst>
      <p:ext uri="{BB962C8B-B14F-4D97-AF65-F5344CB8AC3E}">
        <p14:creationId xmlns:p14="http://schemas.microsoft.com/office/powerpoint/2010/main" val="36751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1" y="752017"/>
            <a:ext cx="4445565" cy="54479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58936" y="752017"/>
            <a:ext cx="5533064" cy="54479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30 </a:t>
            </a:r>
            <a:r>
              <a:rPr lang="ru-RU" sz="1800" dirty="0"/>
              <a:t>ноября 1912 года состоялось первое публичное выступление Маяковского в артистическом подвале «Бродячая собака»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1913 году вышел первый сборник Маяковского «</a:t>
            </a:r>
            <a:r>
              <a:rPr lang="ru-RU" sz="1800" dirty="0" smtClean="0"/>
              <a:t>Я». В </a:t>
            </a:r>
            <a:r>
              <a:rPr lang="ru-RU" sz="1800" dirty="0"/>
              <a:t>этом же году поэт обратился к драматургии. Была написана и поставлена программная трагедия «Владимир Маяковский</a:t>
            </a:r>
            <a:r>
              <a:rPr lang="ru-RU" sz="1800" dirty="0" smtClean="0"/>
              <a:t>».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феврале 1914 года Маяковский был исключен из училища за публичные выступления. После начала Первой мировой войны вышло стихотворение «Война объявлена». В августе Маяковский решил записаться в добровольцы, но ему не </a:t>
            </a:r>
            <a:r>
              <a:rPr lang="ru-RU" sz="1800" dirty="0" smtClean="0"/>
              <a:t>позволили. </a:t>
            </a:r>
            <a:r>
              <a:rPr lang="ru-RU" sz="1800" dirty="0"/>
              <a:t>Вскоре своё отношение к службе в царской армии Маяковский выразил в стихотворении «Вам!», которое впоследствии стало песней.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5" y="476250"/>
            <a:ext cx="3810000" cy="538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6480" y="606939"/>
            <a:ext cx="5215385" cy="525411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1916 году вышел первый большой сборник «Простое как мычание». 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1917 </a:t>
            </a:r>
            <a:r>
              <a:rPr lang="ru-RU" sz="1800" dirty="0"/>
              <a:t>год — «Революция. </a:t>
            </a:r>
            <a:r>
              <a:rPr lang="ru-RU" sz="1800" dirty="0" err="1"/>
              <a:t>Поэтохроника</a:t>
            </a:r>
            <a:r>
              <a:rPr lang="ru-RU" sz="18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Маяковский в 1918 году снимался в трёх фильмах по собственным сценариям. 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25 </a:t>
            </a:r>
            <a:r>
              <a:rPr lang="ru-RU" sz="1800" dirty="0"/>
              <a:t>октября 1918 года «Мистерию </a:t>
            </a:r>
            <a:r>
              <a:rPr lang="ru-RU" sz="1800" dirty="0" smtClean="0"/>
              <a:t>Буфф»,  </a:t>
            </a:r>
            <a:r>
              <a:rPr lang="ru-RU" sz="1800" dirty="0"/>
              <a:t>поставлена к годовщине революции.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марте 1919 года он переезжает в Москву, начинает активно сотрудничать в РОСТА.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1919 году вышло первое собрание сочинений поэта — «Всё сочинённое Владимиром Маяковским. </a:t>
            </a:r>
            <a:r>
              <a:rPr lang="ru-RU" sz="1800" dirty="0" smtClean="0"/>
              <a:t>1909—1919.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1920 году закончил писать поэму «150 000 000», в которой отражена тема мировой революции.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 1923 году организовал группу ЛЕФ (Левый фронт искусств).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48" y="703106"/>
            <a:ext cx="4028939" cy="54149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3528" y="703106"/>
            <a:ext cx="5215942" cy="551739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В 1927 году написана поэма </a:t>
            </a:r>
            <a:r>
              <a:rPr lang="ru-RU" sz="1900" dirty="0"/>
              <a:t>«Хорошо</a:t>
            </a:r>
            <a:r>
              <a:rPr lang="ru-RU" sz="1900" dirty="0" smtClean="0"/>
              <a:t>!».</a:t>
            </a: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 1925 году состоялось самое длительное его путешествие: поездка по Америке.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 1926—1927 годах написал девять киносценариев.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 1927 году восстановил журнал ЛЕФ под названием «Новый ЛЕФ</a:t>
            </a:r>
            <a:r>
              <a:rPr lang="ru-RU" sz="1900" dirty="0" smtClean="0"/>
              <a:t>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В 1928 год он </a:t>
            </a:r>
            <a:r>
              <a:rPr lang="ru-RU" sz="1900" dirty="0"/>
              <a:t>начал писать свою личную биографию «Я сам».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 1930 году он организовал выставку, посвящённую 20-летию его </a:t>
            </a:r>
            <a:r>
              <a:rPr lang="ru-RU" sz="1900" dirty="0" smtClean="0"/>
              <a:t>творчества, </a:t>
            </a:r>
            <a:r>
              <a:rPr lang="ru-RU" sz="1900" dirty="0"/>
              <a:t>а саму экспозицию никто из писателей и руководителей государства не посетил.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Весной 1930 года в Цирке на Цветном бульваре готовилось грандиозное представление «Москва горит» по пьесе Маяковского, генеральная репетиция намечалась на 21 апреля, но поэт до неё не дожил.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5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1223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Владимир Владимирович Маяковский(1893-1930)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Личная жизнь</vt:lpstr>
      <vt:lpstr>Презентация PowerPoint</vt:lpstr>
      <vt:lpstr>Презентация PowerPoint</vt:lpstr>
      <vt:lpstr>Презентация PowerPoint</vt:lpstr>
      <vt:lpstr>Самоубийство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Владимирович Маяковский(1893-1930)</dc:title>
  <dc:creator>User</dc:creator>
  <cp:lastModifiedBy>User</cp:lastModifiedBy>
  <cp:revision>12</cp:revision>
  <dcterms:created xsi:type="dcterms:W3CDTF">2014-12-17T21:43:33Z</dcterms:created>
  <dcterms:modified xsi:type="dcterms:W3CDTF">2014-12-17T23:43:50Z</dcterms:modified>
</cp:coreProperties>
</file>