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1" r:id="rId3"/>
    <p:sldId id="262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6FAB9-0A06-4399-8C99-65C44A45B3B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4E841E-9F8F-41B7-8775-CE90CC216675}">
      <dgm:prSet phldrT="[Текст]"/>
      <dgm:spPr/>
      <dgm:t>
        <a:bodyPr/>
        <a:lstStyle/>
        <a:p>
          <a:r>
            <a:rPr lang="uk-UA" dirty="0" smtClean="0"/>
            <a:t>Реальні факти з життя письменника та історії СРСР 20-30х рр.</a:t>
          </a:r>
          <a:endParaRPr lang="ru-RU" dirty="0"/>
        </a:p>
      </dgm:t>
    </dgm:pt>
    <dgm:pt modelId="{420EC7F1-40D4-49AA-96C2-F07984C793EB}" type="parTrans" cxnId="{73A5A6A6-7CD8-4798-BBFD-E996F69F692D}">
      <dgm:prSet/>
      <dgm:spPr/>
      <dgm:t>
        <a:bodyPr/>
        <a:lstStyle/>
        <a:p>
          <a:endParaRPr lang="ru-RU"/>
        </a:p>
      </dgm:t>
    </dgm:pt>
    <dgm:pt modelId="{02D41999-D603-4562-91E6-B6777621B7BA}" type="sibTrans" cxnId="{73A5A6A6-7CD8-4798-BBFD-E996F69F692D}">
      <dgm:prSet/>
      <dgm:spPr/>
      <dgm:t>
        <a:bodyPr/>
        <a:lstStyle/>
        <a:p>
          <a:endParaRPr lang="ru-RU"/>
        </a:p>
      </dgm:t>
    </dgm:pt>
    <dgm:pt modelId="{826718DE-0D8F-4853-8F09-D110F50D8D75}">
      <dgm:prSet phldrT="[Текст]"/>
      <dgm:spPr/>
      <dgm:t>
        <a:bodyPr/>
        <a:lstStyle/>
        <a:p>
          <a:r>
            <a:rPr lang="uk-UA" dirty="0" smtClean="0"/>
            <a:t>Творчість письменників:Гоголь,</a:t>
          </a:r>
          <a:r>
            <a:rPr lang="uk-UA" dirty="0" err="1" smtClean="0"/>
            <a:t>Достаєвський</a:t>
          </a:r>
          <a:r>
            <a:rPr lang="uk-UA" dirty="0" smtClean="0"/>
            <a:t>,Гете(«Фауст»),Данте(«Божественна ком5едія»), Гофман(«Крихітка </a:t>
          </a:r>
          <a:r>
            <a:rPr lang="uk-UA" dirty="0" err="1" smtClean="0"/>
            <a:t>Цахес</a:t>
          </a:r>
          <a:r>
            <a:rPr lang="uk-UA" dirty="0" smtClean="0"/>
            <a:t>»)</a:t>
          </a:r>
          <a:endParaRPr lang="ru-RU" dirty="0"/>
        </a:p>
      </dgm:t>
    </dgm:pt>
    <dgm:pt modelId="{E3480446-B395-4B7D-AF67-E5C2501FDF8A}" type="parTrans" cxnId="{7B11A1CD-DAD0-4229-AE1D-2ADB31C8204F}">
      <dgm:prSet/>
      <dgm:spPr/>
      <dgm:t>
        <a:bodyPr/>
        <a:lstStyle/>
        <a:p>
          <a:endParaRPr lang="ru-RU"/>
        </a:p>
      </dgm:t>
    </dgm:pt>
    <dgm:pt modelId="{296679E7-FCF7-4A02-8518-E9AF493CA4AC}" type="sibTrans" cxnId="{7B11A1CD-DAD0-4229-AE1D-2ADB31C8204F}">
      <dgm:prSet/>
      <dgm:spPr/>
      <dgm:t>
        <a:bodyPr/>
        <a:lstStyle/>
        <a:p>
          <a:endParaRPr lang="ru-RU"/>
        </a:p>
      </dgm:t>
    </dgm:pt>
    <dgm:pt modelId="{5296836B-DB5F-4E5A-9794-A551AF55FA7F}">
      <dgm:prSet phldrT="[Текст]"/>
      <dgm:spPr/>
      <dgm:t>
        <a:bodyPr/>
        <a:lstStyle/>
        <a:p>
          <a:r>
            <a:rPr lang="uk-UA" dirty="0" smtClean="0"/>
            <a:t>Міфологічні твори(</a:t>
          </a:r>
          <a:r>
            <a:rPr lang="uk-UA" dirty="0" err="1" smtClean="0"/>
            <a:t>Євангелійські</a:t>
          </a:r>
          <a:r>
            <a:rPr lang="uk-UA" dirty="0" smtClean="0"/>
            <a:t> легенди про Ісуса Христа, Пілата,Іуду; біблійні міфи про Диявола)</a:t>
          </a:r>
          <a:endParaRPr lang="ru-RU" dirty="0"/>
        </a:p>
      </dgm:t>
    </dgm:pt>
    <dgm:pt modelId="{7B983F22-8110-4175-804D-6D89D1E3A86E}" type="parTrans" cxnId="{2555AA19-9B7B-48FA-B64A-368E7592E27F}">
      <dgm:prSet/>
      <dgm:spPr/>
      <dgm:t>
        <a:bodyPr/>
        <a:lstStyle/>
        <a:p>
          <a:endParaRPr lang="ru-RU"/>
        </a:p>
      </dgm:t>
    </dgm:pt>
    <dgm:pt modelId="{CD78C0D7-5913-4372-82F4-604E47F3C752}" type="sibTrans" cxnId="{2555AA19-9B7B-48FA-B64A-368E7592E27F}">
      <dgm:prSet/>
      <dgm:spPr/>
      <dgm:t>
        <a:bodyPr/>
        <a:lstStyle/>
        <a:p>
          <a:endParaRPr lang="ru-RU"/>
        </a:p>
      </dgm:t>
    </dgm:pt>
    <dgm:pt modelId="{B9F656A8-E1D0-4A2C-8338-B537E2EAB07E}" type="pres">
      <dgm:prSet presAssocID="{C616FAB9-0A06-4399-8C99-65C44A45B3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0C7283-6C09-4B51-BC89-37DE4669CE71}" type="pres">
      <dgm:prSet presAssocID="{DD4E841E-9F8F-41B7-8775-CE90CC21667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ABBEA-1AAA-427E-A4E6-6F36CB714AD8}" type="pres">
      <dgm:prSet presAssocID="{02D41999-D603-4562-91E6-B6777621B7BA}" presName="spacer" presStyleCnt="0"/>
      <dgm:spPr/>
    </dgm:pt>
    <dgm:pt modelId="{96AD715F-0321-4B07-84B0-DB3C4E864CB4}" type="pres">
      <dgm:prSet presAssocID="{826718DE-0D8F-4853-8F09-D110F50D8D7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00BEA-408A-48B8-B8BC-C6D0C8B534F4}" type="pres">
      <dgm:prSet presAssocID="{296679E7-FCF7-4A02-8518-E9AF493CA4AC}" presName="spacer" presStyleCnt="0"/>
      <dgm:spPr/>
    </dgm:pt>
    <dgm:pt modelId="{BD2EEC65-B936-4FF6-A48D-E377F4247C8A}" type="pres">
      <dgm:prSet presAssocID="{5296836B-DB5F-4E5A-9794-A551AF55FA7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7086EF-1D3C-4975-A54B-E42C195E3F3C}" type="presOf" srcId="{C616FAB9-0A06-4399-8C99-65C44A45B3B6}" destId="{B9F656A8-E1D0-4A2C-8338-B537E2EAB07E}" srcOrd="0" destOrd="0" presId="urn:microsoft.com/office/officeart/2005/8/layout/vList2"/>
    <dgm:cxn modelId="{8A45A1F2-17C7-4795-8553-62E1DAB31755}" type="presOf" srcId="{5296836B-DB5F-4E5A-9794-A551AF55FA7F}" destId="{BD2EEC65-B936-4FF6-A48D-E377F4247C8A}" srcOrd="0" destOrd="0" presId="urn:microsoft.com/office/officeart/2005/8/layout/vList2"/>
    <dgm:cxn modelId="{F1E9CCD7-6A40-46D4-9C1E-5F9B3BF0F222}" type="presOf" srcId="{DD4E841E-9F8F-41B7-8775-CE90CC216675}" destId="{090C7283-6C09-4B51-BC89-37DE4669CE71}" srcOrd="0" destOrd="0" presId="urn:microsoft.com/office/officeart/2005/8/layout/vList2"/>
    <dgm:cxn modelId="{2555AA19-9B7B-48FA-B64A-368E7592E27F}" srcId="{C616FAB9-0A06-4399-8C99-65C44A45B3B6}" destId="{5296836B-DB5F-4E5A-9794-A551AF55FA7F}" srcOrd="2" destOrd="0" parTransId="{7B983F22-8110-4175-804D-6D89D1E3A86E}" sibTransId="{CD78C0D7-5913-4372-82F4-604E47F3C752}"/>
    <dgm:cxn modelId="{1821797A-1D86-4B78-90C0-52E614EEECDB}" type="presOf" srcId="{826718DE-0D8F-4853-8F09-D110F50D8D75}" destId="{96AD715F-0321-4B07-84B0-DB3C4E864CB4}" srcOrd="0" destOrd="0" presId="urn:microsoft.com/office/officeart/2005/8/layout/vList2"/>
    <dgm:cxn modelId="{73A5A6A6-7CD8-4798-BBFD-E996F69F692D}" srcId="{C616FAB9-0A06-4399-8C99-65C44A45B3B6}" destId="{DD4E841E-9F8F-41B7-8775-CE90CC216675}" srcOrd="0" destOrd="0" parTransId="{420EC7F1-40D4-49AA-96C2-F07984C793EB}" sibTransId="{02D41999-D603-4562-91E6-B6777621B7BA}"/>
    <dgm:cxn modelId="{7B11A1CD-DAD0-4229-AE1D-2ADB31C8204F}" srcId="{C616FAB9-0A06-4399-8C99-65C44A45B3B6}" destId="{826718DE-0D8F-4853-8F09-D110F50D8D75}" srcOrd="1" destOrd="0" parTransId="{E3480446-B395-4B7D-AF67-E5C2501FDF8A}" sibTransId="{296679E7-FCF7-4A02-8518-E9AF493CA4AC}"/>
    <dgm:cxn modelId="{5BEACE96-C761-43F9-94D9-B22D61C61618}" type="presParOf" srcId="{B9F656A8-E1D0-4A2C-8338-B537E2EAB07E}" destId="{090C7283-6C09-4B51-BC89-37DE4669CE71}" srcOrd="0" destOrd="0" presId="urn:microsoft.com/office/officeart/2005/8/layout/vList2"/>
    <dgm:cxn modelId="{AAB2AAB5-98C8-4D69-A509-7626A83ADDC5}" type="presParOf" srcId="{B9F656A8-E1D0-4A2C-8338-B537E2EAB07E}" destId="{4EAABBEA-1AAA-427E-A4E6-6F36CB714AD8}" srcOrd="1" destOrd="0" presId="urn:microsoft.com/office/officeart/2005/8/layout/vList2"/>
    <dgm:cxn modelId="{7D5B19EF-560E-454C-877C-BD113F71B2BC}" type="presParOf" srcId="{B9F656A8-E1D0-4A2C-8338-B537E2EAB07E}" destId="{96AD715F-0321-4B07-84B0-DB3C4E864CB4}" srcOrd="2" destOrd="0" presId="urn:microsoft.com/office/officeart/2005/8/layout/vList2"/>
    <dgm:cxn modelId="{FC9F40EC-671B-4671-ADE3-6A35C65F8DEC}" type="presParOf" srcId="{B9F656A8-E1D0-4A2C-8338-B537E2EAB07E}" destId="{98300BEA-408A-48B8-B8BC-C6D0C8B534F4}" srcOrd="3" destOrd="0" presId="urn:microsoft.com/office/officeart/2005/8/layout/vList2"/>
    <dgm:cxn modelId="{D2BBE1D1-1444-42E6-8E7D-1176B913764A}" type="presParOf" srcId="{B9F656A8-E1D0-4A2C-8338-B537E2EAB07E}" destId="{BD2EEC65-B936-4FF6-A48D-E377F4247C8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492895-149D-4FFD-AB25-2A121B412FBF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01DB9E7-4617-4A36-A0AB-81EDF294B669}">
      <dgm:prSet phldrT="[Текст]"/>
      <dgm:spPr/>
      <dgm:t>
        <a:bodyPr/>
        <a:lstStyle/>
        <a:p>
          <a:r>
            <a:rPr lang="uk-UA" dirty="0" err="1" smtClean="0"/>
            <a:t>Єршалоїмська</a:t>
          </a:r>
          <a:r>
            <a:rPr lang="uk-UA" dirty="0" smtClean="0"/>
            <a:t> </a:t>
          </a:r>
          <a:r>
            <a:rPr lang="uk-UA" dirty="0" err="1" smtClean="0"/>
            <a:t>частина.Філософська</a:t>
          </a:r>
          <a:r>
            <a:rPr lang="uk-UA" dirty="0" smtClean="0"/>
            <a:t> тема</a:t>
          </a:r>
          <a:endParaRPr lang="ru-RU" dirty="0"/>
        </a:p>
      </dgm:t>
    </dgm:pt>
    <dgm:pt modelId="{BA72C70F-5FB8-4E43-B04E-E49248B63881}" type="parTrans" cxnId="{B0F8D8EB-A072-406D-9B5A-2E635BD70EB7}">
      <dgm:prSet/>
      <dgm:spPr/>
      <dgm:t>
        <a:bodyPr/>
        <a:lstStyle/>
        <a:p>
          <a:endParaRPr lang="ru-RU"/>
        </a:p>
      </dgm:t>
    </dgm:pt>
    <dgm:pt modelId="{E892BD14-CAB9-4804-A796-3A9FA1E26E05}" type="sibTrans" cxnId="{B0F8D8EB-A072-406D-9B5A-2E635BD70EB7}">
      <dgm:prSet/>
      <dgm:spPr/>
      <dgm:t>
        <a:bodyPr/>
        <a:lstStyle/>
        <a:p>
          <a:endParaRPr lang="ru-RU"/>
        </a:p>
      </dgm:t>
    </dgm:pt>
    <dgm:pt modelId="{BD7B33F5-A7A6-4851-BD3A-320E95F9D915}" type="asst">
      <dgm:prSet phldrT="[Текст]"/>
      <dgm:spPr/>
      <dgm:t>
        <a:bodyPr/>
        <a:lstStyle/>
        <a:p>
          <a:r>
            <a:rPr lang="uk-UA" dirty="0" smtClean="0"/>
            <a:t>Московська частина</a:t>
          </a:r>
          <a:endParaRPr lang="ru-RU" dirty="0"/>
        </a:p>
      </dgm:t>
    </dgm:pt>
    <dgm:pt modelId="{D11357CC-FB7B-4557-A582-3266665E2D00}" type="parTrans" cxnId="{86CB9C1F-DB27-4D4F-A21D-41FC4D6DCF55}">
      <dgm:prSet/>
      <dgm:spPr/>
      <dgm:t>
        <a:bodyPr/>
        <a:lstStyle/>
        <a:p>
          <a:endParaRPr lang="ru-RU"/>
        </a:p>
      </dgm:t>
    </dgm:pt>
    <dgm:pt modelId="{1FB91F88-3654-42AF-A84F-AAB933329959}" type="sibTrans" cxnId="{86CB9C1F-DB27-4D4F-A21D-41FC4D6DCF55}">
      <dgm:prSet/>
      <dgm:spPr/>
      <dgm:t>
        <a:bodyPr/>
        <a:lstStyle/>
        <a:p>
          <a:endParaRPr lang="ru-RU"/>
        </a:p>
      </dgm:t>
    </dgm:pt>
    <dgm:pt modelId="{DA173DF5-5D9C-4BBB-B03E-2B0C12D1BB96}">
      <dgm:prSet phldrT="[Текст]"/>
      <dgm:spPr/>
      <dgm:t>
        <a:bodyPr/>
        <a:lstStyle/>
        <a:p>
          <a:r>
            <a:rPr lang="uk-UA" dirty="0" smtClean="0"/>
            <a:t>Тема кохання і мистецтва</a:t>
          </a:r>
          <a:endParaRPr lang="ru-RU" dirty="0"/>
        </a:p>
      </dgm:t>
    </dgm:pt>
    <dgm:pt modelId="{54999FB2-9208-44DA-AB85-65A1D03F2804}" type="parTrans" cxnId="{7DEF34B2-E958-4F2E-80A5-F4C05398D49B}">
      <dgm:prSet/>
      <dgm:spPr/>
      <dgm:t>
        <a:bodyPr/>
        <a:lstStyle/>
        <a:p>
          <a:endParaRPr lang="ru-RU"/>
        </a:p>
      </dgm:t>
    </dgm:pt>
    <dgm:pt modelId="{79E5D35E-7B06-4800-8063-CF93F522A376}" type="sibTrans" cxnId="{7DEF34B2-E958-4F2E-80A5-F4C05398D49B}">
      <dgm:prSet/>
      <dgm:spPr/>
      <dgm:t>
        <a:bodyPr/>
        <a:lstStyle/>
        <a:p>
          <a:endParaRPr lang="ru-RU"/>
        </a:p>
      </dgm:t>
    </dgm:pt>
    <dgm:pt modelId="{4D71087B-C041-4E01-A818-D00AF35414B9}">
      <dgm:prSet phldrT="[Текст]"/>
      <dgm:spPr/>
      <dgm:t>
        <a:bodyPr/>
        <a:lstStyle/>
        <a:p>
          <a:r>
            <a:rPr lang="uk-UA" dirty="0" smtClean="0"/>
            <a:t>Сатирична Москва 30х років</a:t>
          </a:r>
          <a:endParaRPr lang="ru-RU" dirty="0"/>
        </a:p>
      </dgm:t>
    </dgm:pt>
    <dgm:pt modelId="{3443D13D-CA90-463F-A4F6-98CB63D5A8AC}" type="parTrans" cxnId="{C6589ECE-792E-4123-88DE-B5A08178C09B}">
      <dgm:prSet/>
      <dgm:spPr/>
      <dgm:t>
        <a:bodyPr/>
        <a:lstStyle/>
        <a:p>
          <a:endParaRPr lang="ru-RU"/>
        </a:p>
      </dgm:t>
    </dgm:pt>
    <dgm:pt modelId="{1C1E6441-47C7-48C3-B47E-4854A116CE40}" type="sibTrans" cxnId="{C6589ECE-792E-4123-88DE-B5A08178C09B}">
      <dgm:prSet/>
      <dgm:spPr/>
      <dgm:t>
        <a:bodyPr/>
        <a:lstStyle/>
        <a:p>
          <a:endParaRPr lang="ru-RU"/>
        </a:p>
      </dgm:t>
    </dgm:pt>
    <dgm:pt modelId="{705774FF-CAD3-4746-AEF6-D9C17F871E3B}">
      <dgm:prSet phldrT="[Текст]"/>
      <dgm:spPr/>
      <dgm:t>
        <a:bodyPr/>
        <a:lstStyle/>
        <a:p>
          <a:r>
            <a:rPr lang="uk-UA" dirty="0" smtClean="0"/>
            <a:t>Фантастична частина</a:t>
          </a:r>
          <a:endParaRPr lang="ru-RU" dirty="0"/>
        </a:p>
      </dgm:t>
    </dgm:pt>
    <dgm:pt modelId="{925C72F4-B3AA-486C-A336-1AC385C93AE0}" type="parTrans" cxnId="{B7EB64BE-DDF8-4706-BFF1-3F509F168618}">
      <dgm:prSet/>
      <dgm:spPr/>
      <dgm:t>
        <a:bodyPr/>
        <a:lstStyle/>
        <a:p>
          <a:endParaRPr lang="ru-RU"/>
        </a:p>
      </dgm:t>
    </dgm:pt>
    <dgm:pt modelId="{54C2FD15-79BE-4ED6-B6B6-E0FB8E1F733D}" type="sibTrans" cxnId="{B7EB64BE-DDF8-4706-BFF1-3F509F168618}">
      <dgm:prSet/>
      <dgm:spPr/>
      <dgm:t>
        <a:bodyPr/>
        <a:lstStyle/>
        <a:p>
          <a:endParaRPr lang="ru-RU"/>
        </a:p>
      </dgm:t>
    </dgm:pt>
    <dgm:pt modelId="{8B05090B-0FC1-4995-962C-81C4886E3027}" type="pres">
      <dgm:prSet presAssocID="{35492895-149D-4FFD-AB25-2A121B412FB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DAFDE3-2712-4B1D-BB84-22769F161818}" type="pres">
      <dgm:prSet presAssocID="{801DB9E7-4617-4A36-A0AB-81EDF294B669}" presName="hierRoot1" presStyleCnt="0">
        <dgm:presLayoutVars>
          <dgm:hierBranch val="init"/>
        </dgm:presLayoutVars>
      </dgm:prSet>
      <dgm:spPr/>
    </dgm:pt>
    <dgm:pt modelId="{A618164D-066C-4E8A-B7DD-2FA27F8BF097}" type="pres">
      <dgm:prSet presAssocID="{801DB9E7-4617-4A36-A0AB-81EDF294B669}" presName="rootComposite1" presStyleCnt="0"/>
      <dgm:spPr/>
    </dgm:pt>
    <dgm:pt modelId="{9D55126D-AC6A-449D-93EE-95F4EEE99CCB}" type="pres">
      <dgm:prSet presAssocID="{801DB9E7-4617-4A36-A0AB-81EDF294B66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953452-712A-4E62-8C19-4CB5E6C3948C}" type="pres">
      <dgm:prSet presAssocID="{801DB9E7-4617-4A36-A0AB-81EDF294B669}" presName="topArc1" presStyleLbl="parChTrans1D1" presStyleIdx="0" presStyleCnt="10"/>
      <dgm:spPr/>
    </dgm:pt>
    <dgm:pt modelId="{F193BE80-310E-4037-91B4-11AC06352EC1}" type="pres">
      <dgm:prSet presAssocID="{801DB9E7-4617-4A36-A0AB-81EDF294B669}" presName="bottomArc1" presStyleLbl="parChTrans1D1" presStyleIdx="1" presStyleCnt="10"/>
      <dgm:spPr/>
    </dgm:pt>
    <dgm:pt modelId="{30A18523-B869-44FC-A12F-A0017FB30C0B}" type="pres">
      <dgm:prSet presAssocID="{801DB9E7-4617-4A36-A0AB-81EDF294B669}" presName="topConnNode1" presStyleLbl="node1" presStyleIdx="0" presStyleCnt="0"/>
      <dgm:spPr/>
      <dgm:t>
        <a:bodyPr/>
        <a:lstStyle/>
        <a:p>
          <a:endParaRPr lang="ru-RU"/>
        </a:p>
      </dgm:t>
    </dgm:pt>
    <dgm:pt modelId="{FDE3CDBE-644E-49E6-B19C-36719841B4F7}" type="pres">
      <dgm:prSet presAssocID="{801DB9E7-4617-4A36-A0AB-81EDF294B669}" presName="hierChild2" presStyleCnt="0"/>
      <dgm:spPr/>
    </dgm:pt>
    <dgm:pt modelId="{2A23415E-4251-42DD-8B3A-51AD5CC36A11}" type="pres">
      <dgm:prSet presAssocID="{54999FB2-9208-44DA-AB85-65A1D03F2804}" presName="Name28" presStyleLbl="parChTrans1D2" presStyleIdx="0" presStyleCnt="4"/>
      <dgm:spPr/>
      <dgm:t>
        <a:bodyPr/>
        <a:lstStyle/>
        <a:p>
          <a:endParaRPr lang="ru-RU"/>
        </a:p>
      </dgm:t>
    </dgm:pt>
    <dgm:pt modelId="{2BF3FB52-5455-4555-AE00-3A4693163708}" type="pres">
      <dgm:prSet presAssocID="{DA173DF5-5D9C-4BBB-B03E-2B0C12D1BB96}" presName="hierRoot2" presStyleCnt="0">
        <dgm:presLayoutVars>
          <dgm:hierBranch val="init"/>
        </dgm:presLayoutVars>
      </dgm:prSet>
      <dgm:spPr/>
    </dgm:pt>
    <dgm:pt modelId="{F1D46F9F-FFCA-4D94-AF82-CFB5B94C4C87}" type="pres">
      <dgm:prSet presAssocID="{DA173DF5-5D9C-4BBB-B03E-2B0C12D1BB96}" presName="rootComposite2" presStyleCnt="0"/>
      <dgm:spPr/>
    </dgm:pt>
    <dgm:pt modelId="{5A85C923-B115-42DC-A2B7-9E5F9322CDA4}" type="pres">
      <dgm:prSet presAssocID="{DA173DF5-5D9C-4BBB-B03E-2B0C12D1BB9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0D21C9-917A-415D-83C6-1EF3A1223F9A}" type="pres">
      <dgm:prSet presAssocID="{DA173DF5-5D9C-4BBB-B03E-2B0C12D1BB96}" presName="topArc2" presStyleLbl="parChTrans1D1" presStyleIdx="2" presStyleCnt="10"/>
      <dgm:spPr/>
    </dgm:pt>
    <dgm:pt modelId="{DA835037-E4AF-4042-8D4F-01DF76038CE1}" type="pres">
      <dgm:prSet presAssocID="{DA173DF5-5D9C-4BBB-B03E-2B0C12D1BB96}" presName="bottomArc2" presStyleLbl="parChTrans1D1" presStyleIdx="3" presStyleCnt="10"/>
      <dgm:spPr/>
    </dgm:pt>
    <dgm:pt modelId="{40EB8110-5ED8-4D85-880A-D4BF4643828D}" type="pres">
      <dgm:prSet presAssocID="{DA173DF5-5D9C-4BBB-B03E-2B0C12D1BB96}" presName="topConnNode2" presStyleLbl="node2" presStyleIdx="0" presStyleCnt="0"/>
      <dgm:spPr/>
      <dgm:t>
        <a:bodyPr/>
        <a:lstStyle/>
        <a:p>
          <a:endParaRPr lang="ru-RU"/>
        </a:p>
      </dgm:t>
    </dgm:pt>
    <dgm:pt modelId="{01A600F8-D604-4AD0-982C-8815F059D1C7}" type="pres">
      <dgm:prSet presAssocID="{DA173DF5-5D9C-4BBB-B03E-2B0C12D1BB96}" presName="hierChild4" presStyleCnt="0"/>
      <dgm:spPr/>
    </dgm:pt>
    <dgm:pt modelId="{05D08647-DA83-494A-85CC-29092BD3A077}" type="pres">
      <dgm:prSet presAssocID="{DA173DF5-5D9C-4BBB-B03E-2B0C12D1BB96}" presName="hierChild5" presStyleCnt="0"/>
      <dgm:spPr/>
    </dgm:pt>
    <dgm:pt modelId="{183662DA-EECF-4D30-A15B-C5D0605E0400}" type="pres">
      <dgm:prSet presAssocID="{3443D13D-CA90-463F-A4F6-98CB63D5A8AC}" presName="Name28" presStyleLbl="parChTrans1D2" presStyleIdx="1" presStyleCnt="4"/>
      <dgm:spPr/>
      <dgm:t>
        <a:bodyPr/>
        <a:lstStyle/>
        <a:p>
          <a:endParaRPr lang="ru-RU"/>
        </a:p>
      </dgm:t>
    </dgm:pt>
    <dgm:pt modelId="{751F934D-6E66-466D-92DA-EA4233B12717}" type="pres">
      <dgm:prSet presAssocID="{4D71087B-C041-4E01-A818-D00AF35414B9}" presName="hierRoot2" presStyleCnt="0">
        <dgm:presLayoutVars>
          <dgm:hierBranch val="init"/>
        </dgm:presLayoutVars>
      </dgm:prSet>
      <dgm:spPr/>
    </dgm:pt>
    <dgm:pt modelId="{60DC5B9F-2C43-4351-BD08-61441DFB7855}" type="pres">
      <dgm:prSet presAssocID="{4D71087B-C041-4E01-A818-D00AF35414B9}" presName="rootComposite2" presStyleCnt="0"/>
      <dgm:spPr/>
    </dgm:pt>
    <dgm:pt modelId="{9E5919CF-4E45-4753-9279-878B0339E9D9}" type="pres">
      <dgm:prSet presAssocID="{4D71087B-C041-4E01-A818-D00AF35414B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F639C6-4DA8-4290-B4C1-52C47A91779E}" type="pres">
      <dgm:prSet presAssocID="{4D71087B-C041-4E01-A818-D00AF35414B9}" presName="topArc2" presStyleLbl="parChTrans1D1" presStyleIdx="4" presStyleCnt="10"/>
      <dgm:spPr/>
    </dgm:pt>
    <dgm:pt modelId="{D63F1920-32B0-4DC1-BA72-5C03A1EB21A7}" type="pres">
      <dgm:prSet presAssocID="{4D71087B-C041-4E01-A818-D00AF35414B9}" presName="bottomArc2" presStyleLbl="parChTrans1D1" presStyleIdx="5" presStyleCnt="10"/>
      <dgm:spPr/>
    </dgm:pt>
    <dgm:pt modelId="{3FC2210E-0A90-480E-895C-260ECAB3F02F}" type="pres">
      <dgm:prSet presAssocID="{4D71087B-C041-4E01-A818-D00AF35414B9}" presName="topConnNode2" presStyleLbl="node2" presStyleIdx="0" presStyleCnt="0"/>
      <dgm:spPr/>
      <dgm:t>
        <a:bodyPr/>
        <a:lstStyle/>
        <a:p>
          <a:endParaRPr lang="ru-RU"/>
        </a:p>
      </dgm:t>
    </dgm:pt>
    <dgm:pt modelId="{4B3469BB-8AF6-46E5-8134-A98265E0F635}" type="pres">
      <dgm:prSet presAssocID="{4D71087B-C041-4E01-A818-D00AF35414B9}" presName="hierChild4" presStyleCnt="0"/>
      <dgm:spPr/>
    </dgm:pt>
    <dgm:pt modelId="{C30BE242-A0E5-4801-A62C-F820245A10F6}" type="pres">
      <dgm:prSet presAssocID="{4D71087B-C041-4E01-A818-D00AF35414B9}" presName="hierChild5" presStyleCnt="0"/>
      <dgm:spPr/>
    </dgm:pt>
    <dgm:pt modelId="{DDB86E86-E953-4C3C-865C-589491467B82}" type="pres">
      <dgm:prSet presAssocID="{925C72F4-B3AA-486C-A336-1AC385C93AE0}" presName="Name28" presStyleLbl="parChTrans1D2" presStyleIdx="2" presStyleCnt="4"/>
      <dgm:spPr/>
      <dgm:t>
        <a:bodyPr/>
        <a:lstStyle/>
        <a:p>
          <a:endParaRPr lang="ru-RU"/>
        </a:p>
      </dgm:t>
    </dgm:pt>
    <dgm:pt modelId="{6010BDB8-7124-443B-A9C6-369FF905748E}" type="pres">
      <dgm:prSet presAssocID="{705774FF-CAD3-4746-AEF6-D9C17F871E3B}" presName="hierRoot2" presStyleCnt="0">
        <dgm:presLayoutVars>
          <dgm:hierBranch val="init"/>
        </dgm:presLayoutVars>
      </dgm:prSet>
      <dgm:spPr/>
    </dgm:pt>
    <dgm:pt modelId="{3EE08F64-BC14-4603-8AFB-62AA06354A8C}" type="pres">
      <dgm:prSet presAssocID="{705774FF-CAD3-4746-AEF6-D9C17F871E3B}" presName="rootComposite2" presStyleCnt="0"/>
      <dgm:spPr/>
    </dgm:pt>
    <dgm:pt modelId="{87561B82-E27B-4717-8882-BDBCDB42290B}" type="pres">
      <dgm:prSet presAssocID="{705774FF-CAD3-4746-AEF6-D9C17F871E3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4A2E16-85F1-46A9-97E5-2295490CEAEB}" type="pres">
      <dgm:prSet presAssocID="{705774FF-CAD3-4746-AEF6-D9C17F871E3B}" presName="topArc2" presStyleLbl="parChTrans1D1" presStyleIdx="6" presStyleCnt="10"/>
      <dgm:spPr/>
    </dgm:pt>
    <dgm:pt modelId="{0464EA47-7F61-4733-96B2-E89B836EC6E0}" type="pres">
      <dgm:prSet presAssocID="{705774FF-CAD3-4746-AEF6-D9C17F871E3B}" presName="bottomArc2" presStyleLbl="parChTrans1D1" presStyleIdx="7" presStyleCnt="10"/>
      <dgm:spPr/>
    </dgm:pt>
    <dgm:pt modelId="{EB2C4E0A-A16D-46D4-B9A1-D05BFCB46919}" type="pres">
      <dgm:prSet presAssocID="{705774FF-CAD3-4746-AEF6-D9C17F871E3B}" presName="topConnNode2" presStyleLbl="node2" presStyleIdx="0" presStyleCnt="0"/>
      <dgm:spPr/>
      <dgm:t>
        <a:bodyPr/>
        <a:lstStyle/>
        <a:p>
          <a:endParaRPr lang="ru-RU"/>
        </a:p>
      </dgm:t>
    </dgm:pt>
    <dgm:pt modelId="{1E724CCB-8E23-46ED-A6FE-ACDCBE736D9C}" type="pres">
      <dgm:prSet presAssocID="{705774FF-CAD3-4746-AEF6-D9C17F871E3B}" presName="hierChild4" presStyleCnt="0"/>
      <dgm:spPr/>
    </dgm:pt>
    <dgm:pt modelId="{A99A1B66-8EE8-4A21-B7D6-63DDC923DAB8}" type="pres">
      <dgm:prSet presAssocID="{705774FF-CAD3-4746-AEF6-D9C17F871E3B}" presName="hierChild5" presStyleCnt="0"/>
      <dgm:spPr/>
    </dgm:pt>
    <dgm:pt modelId="{456BA7D7-6CF3-4CFF-A968-90B45C184B14}" type="pres">
      <dgm:prSet presAssocID="{801DB9E7-4617-4A36-A0AB-81EDF294B669}" presName="hierChild3" presStyleCnt="0"/>
      <dgm:spPr/>
    </dgm:pt>
    <dgm:pt modelId="{1A7E3E03-3979-4DC4-8C95-F2D82F6BAFE8}" type="pres">
      <dgm:prSet presAssocID="{D11357CC-FB7B-4557-A582-3266665E2D00}" presName="Name101" presStyleLbl="parChTrans1D2" presStyleIdx="3" presStyleCnt="4"/>
      <dgm:spPr/>
      <dgm:t>
        <a:bodyPr/>
        <a:lstStyle/>
        <a:p>
          <a:endParaRPr lang="ru-RU"/>
        </a:p>
      </dgm:t>
    </dgm:pt>
    <dgm:pt modelId="{540CD40A-A62A-489A-9649-DA7F3F27A693}" type="pres">
      <dgm:prSet presAssocID="{BD7B33F5-A7A6-4851-BD3A-320E95F9D915}" presName="hierRoot3" presStyleCnt="0">
        <dgm:presLayoutVars>
          <dgm:hierBranch val="init"/>
        </dgm:presLayoutVars>
      </dgm:prSet>
      <dgm:spPr/>
    </dgm:pt>
    <dgm:pt modelId="{165CF235-7A3F-4525-83E7-3BF81CB6FE50}" type="pres">
      <dgm:prSet presAssocID="{BD7B33F5-A7A6-4851-BD3A-320E95F9D915}" presName="rootComposite3" presStyleCnt="0"/>
      <dgm:spPr/>
    </dgm:pt>
    <dgm:pt modelId="{AF1AD8CE-2AE8-4012-B6BC-6EF00777A564}" type="pres">
      <dgm:prSet presAssocID="{BD7B33F5-A7A6-4851-BD3A-320E95F9D915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1AA03D-64D3-4CF1-9870-D53764A4270D}" type="pres">
      <dgm:prSet presAssocID="{BD7B33F5-A7A6-4851-BD3A-320E95F9D915}" presName="topArc3" presStyleLbl="parChTrans1D1" presStyleIdx="8" presStyleCnt="10"/>
      <dgm:spPr/>
    </dgm:pt>
    <dgm:pt modelId="{1E36D491-5738-4644-BAA6-1DE0AA567F27}" type="pres">
      <dgm:prSet presAssocID="{BD7B33F5-A7A6-4851-BD3A-320E95F9D915}" presName="bottomArc3" presStyleLbl="parChTrans1D1" presStyleIdx="9" presStyleCnt="10"/>
      <dgm:spPr/>
    </dgm:pt>
    <dgm:pt modelId="{E0C25CD0-79C2-40A9-875A-25AD3CDF28B9}" type="pres">
      <dgm:prSet presAssocID="{BD7B33F5-A7A6-4851-BD3A-320E95F9D915}" presName="topConnNode3" presStyleLbl="asst1" presStyleIdx="0" presStyleCnt="0"/>
      <dgm:spPr/>
      <dgm:t>
        <a:bodyPr/>
        <a:lstStyle/>
        <a:p>
          <a:endParaRPr lang="ru-RU"/>
        </a:p>
      </dgm:t>
    </dgm:pt>
    <dgm:pt modelId="{79433489-4C5E-44DC-9DDA-486AC1149D9E}" type="pres">
      <dgm:prSet presAssocID="{BD7B33F5-A7A6-4851-BD3A-320E95F9D915}" presName="hierChild6" presStyleCnt="0"/>
      <dgm:spPr/>
    </dgm:pt>
    <dgm:pt modelId="{366E64F0-A1B9-472C-A960-0697E818C8DD}" type="pres">
      <dgm:prSet presAssocID="{BD7B33F5-A7A6-4851-BD3A-320E95F9D915}" presName="hierChild7" presStyleCnt="0"/>
      <dgm:spPr/>
    </dgm:pt>
  </dgm:ptLst>
  <dgm:cxnLst>
    <dgm:cxn modelId="{B0F8D8EB-A072-406D-9B5A-2E635BD70EB7}" srcId="{35492895-149D-4FFD-AB25-2A121B412FBF}" destId="{801DB9E7-4617-4A36-A0AB-81EDF294B669}" srcOrd="0" destOrd="0" parTransId="{BA72C70F-5FB8-4E43-B04E-E49248B63881}" sibTransId="{E892BD14-CAB9-4804-A796-3A9FA1E26E05}"/>
    <dgm:cxn modelId="{5DD81923-08FC-41F4-A8A4-EA3F81D2B5A8}" type="presOf" srcId="{705774FF-CAD3-4746-AEF6-D9C17F871E3B}" destId="{EB2C4E0A-A16D-46D4-B9A1-D05BFCB46919}" srcOrd="1" destOrd="0" presId="urn:microsoft.com/office/officeart/2008/layout/HalfCircleOrganizationChart"/>
    <dgm:cxn modelId="{C84DA814-78F1-4B03-A40D-C9FC97F5E5D3}" type="presOf" srcId="{BD7B33F5-A7A6-4851-BD3A-320E95F9D915}" destId="{E0C25CD0-79C2-40A9-875A-25AD3CDF28B9}" srcOrd="1" destOrd="0" presId="urn:microsoft.com/office/officeart/2008/layout/HalfCircleOrganizationChart"/>
    <dgm:cxn modelId="{4130FAAA-A533-4C01-A3EC-43F2B74BFEF2}" type="presOf" srcId="{4D71087B-C041-4E01-A818-D00AF35414B9}" destId="{9E5919CF-4E45-4753-9279-878B0339E9D9}" srcOrd="0" destOrd="0" presId="urn:microsoft.com/office/officeart/2008/layout/HalfCircleOrganizationChart"/>
    <dgm:cxn modelId="{4DCE5470-9990-4CD8-B3E1-7C8AFAC85DFB}" type="presOf" srcId="{54999FB2-9208-44DA-AB85-65A1D03F2804}" destId="{2A23415E-4251-42DD-8B3A-51AD5CC36A11}" srcOrd="0" destOrd="0" presId="urn:microsoft.com/office/officeart/2008/layout/HalfCircleOrganizationChart"/>
    <dgm:cxn modelId="{C085D51E-A493-48DB-936C-9249594FE45D}" type="presOf" srcId="{BD7B33F5-A7A6-4851-BD3A-320E95F9D915}" destId="{AF1AD8CE-2AE8-4012-B6BC-6EF00777A564}" srcOrd="0" destOrd="0" presId="urn:microsoft.com/office/officeart/2008/layout/HalfCircleOrganizationChart"/>
    <dgm:cxn modelId="{F6D42F99-E60A-44A2-9476-40D749307ABB}" type="presOf" srcId="{4D71087B-C041-4E01-A818-D00AF35414B9}" destId="{3FC2210E-0A90-480E-895C-260ECAB3F02F}" srcOrd="1" destOrd="0" presId="urn:microsoft.com/office/officeart/2008/layout/HalfCircleOrganizationChart"/>
    <dgm:cxn modelId="{DDD39A6A-C718-4722-9370-2E7F12E1FC26}" type="presOf" srcId="{D11357CC-FB7B-4557-A582-3266665E2D00}" destId="{1A7E3E03-3979-4DC4-8C95-F2D82F6BAFE8}" srcOrd="0" destOrd="0" presId="urn:microsoft.com/office/officeart/2008/layout/HalfCircleOrganizationChart"/>
    <dgm:cxn modelId="{2B4199B5-2057-4F66-95CA-A6B9B1066532}" type="presOf" srcId="{35492895-149D-4FFD-AB25-2A121B412FBF}" destId="{8B05090B-0FC1-4995-962C-81C4886E3027}" srcOrd="0" destOrd="0" presId="urn:microsoft.com/office/officeart/2008/layout/HalfCircleOrganizationChart"/>
    <dgm:cxn modelId="{2F0E306D-ECE2-428D-9DC2-B6472BBCE584}" type="presOf" srcId="{DA173DF5-5D9C-4BBB-B03E-2B0C12D1BB96}" destId="{40EB8110-5ED8-4D85-880A-D4BF4643828D}" srcOrd="1" destOrd="0" presId="urn:microsoft.com/office/officeart/2008/layout/HalfCircleOrganizationChart"/>
    <dgm:cxn modelId="{C6589ECE-792E-4123-88DE-B5A08178C09B}" srcId="{801DB9E7-4617-4A36-A0AB-81EDF294B669}" destId="{4D71087B-C041-4E01-A818-D00AF35414B9}" srcOrd="2" destOrd="0" parTransId="{3443D13D-CA90-463F-A4F6-98CB63D5A8AC}" sibTransId="{1C1E6441-47C7-48C3-B47E-4854A116CE40}"/>
    <dgm:cxn modelId="{4C06CC82-E1B6-4950-AF47-81149C5425E2}" type="presOf" srcId="{925C72F4-B3AA-486C-A336-1AC385C93AE0}" destId="{DDB86E86-E953-4C3C-865C-589491467B82}" srcOrd="0" destOrd="0" presId="urn:microsoft.com/office/officeart/2008/layout/HalfCircleOrganizationChart"/>
    <dgm:cxn modelId="{B01D0108-1193-4EF5-A7D2-044EEDC9AE49}" type="presOf" srcId="{801DB9E7-4617-4A36-A0AB-81EDF294B669}" destId="{30A18523-B869-44FC-A12F-A0017FB30C0B}" srcOrd="1" destOrd="0" presId="urn:microsoft.com/office/officeart/2008/layout/HalfCircleOrganizationChart"/>
    <dgm:cxn modelId="{D4BE7F7A-C80F-41BB-A4CF-068401D5FF5F}" type="presOf" srcId="{3443D13D-CA90-463F-A4F6-98CB63D5A8AC}" destId="{183662DA-EECF-4D30-A15B-C5D0605E0400}" srcOrd="0" destOrd="0" presId="urn:microsoft.com/office/officeart/2008/layout/HalfCircleOrganizationChart"/>
    <dgm:cxn modelId="{7DEF34B2-E958-4F2E-80A5-F4C05398D49B}" srcId="{801DB9E7-4617-4A36-A0AB-81EDF294B669}" destId="{DA173DF5-5D9C-4BBB-B03E-2B0C12D1BB96}" srcOrd="1" destOrd="0" parTransId="{54999FB2-9208-44DA-AB85-65A1D03F2804}" sibTransId="{79E5D35E-7B06-4800-8063-CF93F522A376}"/>
    <dgm:cxn modelId="{EA084B33-DCF3-4AB3-8DC3-62F3DA0BF891}" type="presOf" srcId="{801DB9E7-4617-4A36-A0AB-81EDF294B669}" destId="{9D55126D-AC6A-449D-93EE-95F4EEE99CCB}" srcOrd="0" destOrd="0" presId="urn:microsoft.com/office/officeart/2008/layout/HalfCircleOrganizationChart"/>
    <dgm:cxn modelId="{86CB9C1F-DB27-4D4F-A21D-41FC4D6DCF55}" srcId="{801DB9E7-4617-4A36-A0AB-81EDF294B669}" destId="{BD7B33F5-A7A6-4851-BD3A-320E95F9D915}" srcOrd="0" destOrd="0" parTransId="{D11357CC-FB7B-4557-A582-3266665E2D00}" sibTransId="{1FB91F88-3654-42AF-A84F-AAB933329959}"/>
    <dgm:cxn modelId="{93960514-C58F-4CC5-B7AD-C9E988347492}" type="presOf" srcId="{705774FF-CAD3-4746-AEF6-D9C17F871E3B}" destId="{87561B82-E27B-4717-8882-BDBCDB42290B}" srcOrd="0" destOrd="0" presId="urn:microsoft.com/office/officeart/2008/layout/HalfCircleOrganizationChart"/>
    <dgm:cxn modelId="{67C350DD-A26F-40EA-B75A-59D7AC66D9EA}" type="presOf" srcId="{DA173DF5-5D9C-4BBB-B03E-2B0C12D1BB96}" destId="{5A85C923-B115-42DC-A2B7-9E5F9322CDA4}" srcOrd="0" destOrd="0" presId="urn:microsoft.com/office/officeart/2008/layout/HalfCircleOrganizationChart"/>
    <dgm:cxn modelId="{B7EB64BE-DDF8-4706-BFF1-3F509F168618}" srcId="{801DB9E7-4617-4A36-A0AB-81EDF294B669}" destId="{705774FF-CAD3-4746-AEF6-D9C17F871E3B}" srcOrd="3" destOrd="0" parTransId="{925C72F4-B3AA-486C-A336-1AC385C93AE0}" sibTransId="{54C2FD15-79BE-4ED6-B6B6-E0FB8E1F733D}"/>
    <dgm:cxn modelId="{66CFA11A-2543-426F-8D3F-472CF533F65B}" type="presParOf" srcId="{8B05090B-0FC1-4995-962C-81C4886E3027}" destId="{48DAFDE3-2712-4B1D-BB84-22769F161818}" srcOrd="0" destOrd="0" presId="urn:microsoft.com/office/officeart/2008/layout/HalfCircleOrganizationChart"/>
    <dgm:cxn modelId="{5DA551A1-368E-48D9-963C-4919DC7B01D3}" type="presParOf" srcId="{48DAFDE3-2712-4B1D-BB84-22769F161818}" destId="{A618164D-066C-4E8A-B7DD-2FA27F8BF097}" srcOrd="0" destOrd="0" presId="urn:microsoft.com/office/officeart/2008/layout/HalfCircleOrganizationChart"/>
    <dgm:cxn modelId="{6F1C2DF7-2FD5-4D36-9E79-666CD37FEE0D}" type="presParOf" srcId="{A618164D-066C-4E8A-B7DD-2FA27F8BF097}" destId="{9D55126D-AC6A-449D-93EE-95F4EEE99CCB}" srcOrd="0" destOrd="0" presId="urn:microsoft.com/office/officeart/2008/layout/HalfCircleOrganizationChart"/>
    <dgm:cxn modelId="{C519130E-8189-44BD-AC32-36A17A8DF028}" type="presParOf" srcId="{A618164D-066C-4E8A-B7DD-2FA27F8BF097}" destId="{E1953452-712A-4E62-8C19-4CB5E6C3948C}" srcOrd="1" destOrd="0" presId="urn:microsoft.com/office/officeart/2008/layout/HalfCircleOrganizationChart"/>
    <dgm:cxn modelId="{DDA3D799-C490-4F5C-AB7A-0030329B11D4}" type="presParOf" srcId="{A618164D-066C-4E8A-B7DD-2FA27F8BF097}" destId="{F193BE80-310E-4037-91B4-11AC06352EC1}" srcOrd="2" destOrd="0" presId="urn:microsoft.com/office/officeart/2008/layout/HalfCircleOrganizationChart"/>
    <dgm:cxn modelId="{D0A06EF0-9CBA-4955-828E-9838079F6837}" type="presParOf" srcId="{A618164D-066C-4E8A-B7DD-2FA27F8BF097}" destId="{30A18523-B869-44FC-A12F-A0017FB30C0B}" srcOrd="3" destOrd="0" presId="urn:microsoft.com/office/officeart/2008/layout/HalfCircleOrganizationChart"/>
    <dgm:cxn modelId="{9E82B78A-1B8F-41F3-8F50-95B149DBD024}" type="presParOf" srcId="{48DAFDE3-2712-4B1D-BB84-22769F161818}" destId="{FDE3CDBE-644E-49E6-B19C-36719841B4F7}" srcOrd="1" destOrd="0" presId="urn:microsoft.com/office/officeart/2008/layout/HalfCircleOrganizationChart"/>
    <dgm:cxn modelId="{F6969033-A395-4FCB-9132-FCC7F905D939}" type="presParOf" srcId="{FDE3CDBE-644E-49E6-B19C-36719841B4F7}" destId="{2A23415E-4251-42DD-8B3A-51AD5CC36A11}" srcOrd="0" destOrd="0" presId="urn:microsoft.com/office/officeart/2008/layout/HalfCircleOrganizationChart"/>
    <dgm:cxn modelId="{4B95328B-BBD1-40C2-83AD-411A982C6BDE}" type="presParOf" srcId="{FDE3CDBE-644E-49E6-B19C-36719841B4F7}" destId="{2BF3FB52-5455-4555-AE00-3A4693163708}" srcOrd="1" destOrd="0" presId="urn:microsoft.com/office/officeart/2008/layout/HalfCircleOrganizationChart"/>
    <dgm:cxn modelId="{DD5619F9-5F02-48D5-95E5-343B1E24E2BA}" type="presParOf" srcId="{2BF3FB52-5455-4555-AE00-3A4693163708}" destId="{F1D46F9F-FFCA-4D94-AF82-CFB5B94C4C87}" srcOrd="0" destOrd="0" presId="urn:microsoft.com/office/officeart/2008/layout/HalfCircleOrganizationChart"/>
    <dgm:cxn modelId="{DF71330C-A541-4C33-BDCA-96CCF2C4D060}" type="presParOf" srcId="{F1D46F9F-FFCA-4D94-AF82-CFB5B94C4C87}" destId="{5A85C923-B115-42DC-A2B7-9E5F9322CDA4}" srcOrd="0" destOrd="0" presId="urn:microsoft.com/office/officeart/2008/layout/HalfCircleOrganizationChart"/>
    <dgm:cxn modelId="{62877540-7146-40F4-A9EC-0D7194611D21}" type="presParOf" srcId="{F1D46F9F-FFCA-4D94-AF82-CFB5B94C4C87}" destId="{C50D21C9-917A-415D-83C6-1EF3A1223F9A}" srcOrd="1" destOrd="0" presId="urn:microsoft.com/office/officeart/2008/layout/HalfCircleOrganizationChart"/>
    <dgm:cxn modelId="{A4365DB2-B34B-4FCF-88CD-58CF8E301180}" type="presParOf" srcId="{F1D46F9F-FFCA-4D94-AF82-CFB5B94C4C87}" destId="{DA835037-E4AF-4042-8D4F-01DF76038CE1}" srcOrd="2" destOrd="0" presId="urn:microsoft.com/office/officeart/2008/layout/HalfCircleOrganizationChart"/>
    <dgm:cxn modelId="{ABF200BF-F63B-4904-AAF3-B9F322156099}" type="presParOf" srcId="{F1D46F9F-FFCA-4D94-AF82-CFB5B94C4C87}" destId="{40EB8110-5ED8-4D85-880A-D4BF4643828D}" srcOrd="3" destOrd="0" presId="urn:microsoft.com/office/officeart/2008/layout/HalfCircleOrganizationChart"/>
    <dgm:cxn modelId="{5D4E2B4D-DB1A-4BD4-82F1-1B2C14C1B251}" type="presParOf" srcId="{2BF3FB52-5455-4555-AE00-3A4693163708}" destId="{01A600F8-D604-4AD0-982C-8815F059D1C7}" srcOrd="1" destOrd="0" presId="urn:microsoft.com/office/officeart/2008/layout/HalfCircleOrganizationChart"/>
    <dgm:cxn modelId="{2FB26924-697A-46EF-A238-A9E651306B4E}" type="presParOf" srcId="{2BF3FB52-5455-4555-AE00-3A4693163708}" destId="{05D08647-DA83-494A-85CC-29092BD3A077}" srcOrd="2" destOrd="0" presId="urn:microsoft.com/office/officeart/2008/layout/HalfCircleOrganizationChart"/>
    <dgm:cxn modelId="{6ABEA158-7899-423E-83D3-2CFE839FEA50}" type="presParOf" srcId="{FDE3CDBE-644E-49E6-B19C-36719841B4F7}" destId="{183662DA-EECF-4D30-A15B-C5D0605E0400}" srcOrd="2" destOrd="0" presId="urn:microsoft.com/office/officeart/2008/layout/HalfCircleOrganizationChart"/>
    <dgm:cxn modelId="{0FE06381-9342-46B6-923B-07AE3F7E7837}" type="presParOf" srcId="{FDE3CDBE-644E-49E6-B19C-36719841B4F7}" destId="{751F934D-6E66-466D-92DA-EA4233B12717}" srcOrd="3" destOrd="0" presId="urn:microsoft.com/office/officeart/2008/layout/HalfCircleOrganizationChart"/>
    <dgm:cxn modelId="{8D77F8EF-99E5-461A-944B-EE6DC1EF3F54}" type="presParOf" srcId="{751F934D-6E66-466D-92DA-EA4233B12717}" destId="{60DC5B9F-2C43-4351-BD08-61441DFB7855}" srcOrd="0" destOrd="0" presId="urn:microsoft.com/office/officeart/2008/layout/HalfCircleOrganizationChart"/>
    <dgm:cxn modelId="{011A0945-04AD-4437-9A3B-302BF6C6BAFE}" type="presParOf" srcId="{60DC5B9F-2C43-4351-BD08-61441DFB7855}" destId="{9E5919CF-4E45-4753-9279-878B0339E9D9}" srcOrd="0" destOrd="0" presId="urn:microsoft.com/office/officeart/2008/layout/HalfCircleOrganizationChart"/>
    <dgm:cxn modelId="{72292677-ACF9-4CA7-9736-BFA5AEDB8DED}" type="presParOf" srcId="{60DC5B9F-2C43-4351-BD08-61441DFB7855}" destId="{2CF639C6-4DA8-4290-B4C1-52C47A91779E}" srcOrd="1" destOrd="0" presId="urn:microsoft.com/office/officeart/2008/layout/HalfCircleOrganizationChart"/>
    <dgm:cxn modelId="{2F95F44A-5287-4717-B639-C55DDCA8291B}" type="presParOf" srcId="{60DC5B9F-2C43-4351-BD08-61441DFB7855}" destId="{D63F1920-32B0-4DC1-BA72-5C03A1EB21A7}" srcOrd="2" destOrd="0" presId="urn:microsoft.com/office/officeart/2008/layout/HalfCircleOrganizationChart"/>
    <dgm:cxn modelId="{03594559-587C-41C8-BF9D-CCF5CA641F36}" type="presParOf" srcId="{60DC5B9F-2C43-4351-BD08-61441DFB7855}" destId="{3FC2210E-0A90-480E-895C-260ECAB3F02F}" srcOrd="3" destOrd="0" presId="urn:microsoft.com/office/officeart/2008/layout/HalfCircleOrganizationChart"/>
    <dgm:cxn modelId="{D8EA7ED1-4D56-4F02-A23A-6EC8D59177F4}" type="presParOf" srcId="{751F934D-6E66-466D-92DA-EA4233B12717}" destId="{4B3469BB-8AF6-46E5-8134-A98265E0F635}" srcOrd="1" destOrd="0" presId="urn:microsoft.com/office/officeart/2008/layout/HalfCircleOrganizationChart"/>
    <dgm:cxn modelId="{BDA47B66-54C3-4F12-AD72-233E287983F1}" type="presParOf" srcId="{751F934D-6E66-466D-92DA-EA4233B12717}" destId="{C30BE242-A0E5-4801-A62C-F820245A10F6}" srcOrd="2" destOrd="0" presId="urn:microsoft.com/office/officeart/2008/layout/HalfCircleOrganizationChart"/>
    <dgm:cxn modelId="{F202D964-1DEB-4AA8-9F05-7CC909D4D591}" type="presParOf" srcId="{FDE3CDBE-644E-49E6-B19C-36719841B4F7}" destId="{DDB86E86-E953-4C3C-865C-589491467B82}" srcOrd="4" destOrd="0" presId="urn:microsoft.com/office/officeart/2008/layout/HalfCircleOrganizationChart"/>
    <dgm:cxn modelId="{8F233784-5CB2-4C38-8966-C660CA242753}" type="presParOf" srcId="{FDE3CDBE-644E-49E6-B19C-36719841B4F7}" destId="{6010BDB8-7124-443B-A9C6-369FF905748E}" srcOrd="5" destOrd="0" presId="urn:microsoft.com/office/officeart/2008/layout/HalfCircleOrganizationChart"/>
    <dgm:cxn modelId="{DB354B09-7193-462D-8D92-E89366E182B6}" type="presParOf" srcId="{6010BDB8-7124-443B-A9C6-369FF905748E}" destId="{3EE08F64-BC14-4603-8AFB-62AA06354A8C}" srcOrd="0" destOrd="0" presId="urn:microsoft.com/office/officeart/2008/layout/HalfCircleOrganizationChart"/>
    <dgm:cxn modelId="{4FF1ED3D-393D-4E68-9823-D17353F29B99}" type="presParOf" srcId="{3EE08F64-BC14-4603-8AFB-62AA06354A8C}" destId="{87561B82-E27B-4717-8882-BDBCDB42290B}" srcOrd="0" destOrd="0" presId="urn:microsoft.com/office/officeart/2008/layout/HalfCircleOrganizationChart"/>
    <dgm:cxn modelId="{7463988C-8349-44EC-AA00-FE95532A1B30}" type="presParOf" srcId="{3EE08F64-BC14-4603-8AFB-62AA06354A8C}" destId="{8B4A2E16-85F1-46A9-97E5-2295490CEAEB}" srcOrd="1" destOrd="0" presId="urn:microsoft.com/office/officeart/2008/layout/HalfCircleOrganizationChart"/>
    <dgm:cxn modelId="{AE7274A1-1606-4210-8B1B-1796D2FA316E}" type="presParOf" srcId="{3EE08F64-BC14-4603-8AFB-62AA06354A8C}" destId="{0464EA47-7F61-4733-96B2-E89B836EC6E0}" srcOrd="2" destOrd="0" presId="urn:microsoft.com/office/officeart/2008/layout/HalfCircleOrganizationChart"/>
    <dgm:cxn modelId="{BFF505D7-664E-4019-ABAE-965ABD0124B8}" type="presParOf" srcId="{3EE08F64-BC14-4603-8AFB-62AA06354A8C}" destId="{EB2C4E0A-A16D-46D4-B9A1-D05BFCB46919}" srcOrd="3" destOrd="0" presId="urn:microsoft.com/office/officeart/2008/layout/HalfCircleOrganizationChart"/>
    <dgm:cxn modelId="{83768967-2B1B-43A0-AC26-C9CB74FBD00B}" type="presParOf" srcId="{6010BDB8-7124-443B-A9C6-369FF905748E}" destId="{1E724CCB-8E23-46ED-A6FE-ACDCBE736D9C}" srcOrd="1" destOrd="0" presId="urn:microsoft.com/office/officeart/2008/layout/HalfCircleOrganizationChart"/>
    <dgm:cxn modelId="{7B37245C-15BA-4EE6-949D-D404866C01B1}" type="presParOf" srcId="{6010BDB8-7124-443B-A9C6-369FF905748E}" destId="{A99A1B66-8EE8-4A21-B7D6-63DDC923DAB8}" srcOrd="2" destOrd="0" presId="urn:microsoft.com/office/officeart/2008/layout/HalfCircleOrganizationChart"/>
    <dgm:cxn modelId="{FF983A74-A2F8-4E15-84B1-0BA6DFE74F99}" type="presParOf" srcId="{48DAFDE3-2712-4B1D-BB84-22769F161818}" destId="{456BA7D7-6CF3-4CFF-A968-90B45C184B14}" srcOrd="2" destOrd="0" presId="urn:microsoft.com/office/officeart/2008/layout/HalfCircleOrganizationChart"/>
    <dgm:cxn modelId="{749E997E-9746-4761-BFAA-24F912A36192}" type="presParOf" srcId="{456BA7D7-6CF3-4CFF-A968-90B45C184B14}" destId="{1A7E3E03-3979-4DC4-8C95-F2D82F6BAFE8}" srcOrd="0" destOrd="0" presId="urn:microsoft.com/office/officeart/2008/layout/HalfCircleOrganizationChart"/>
    <dgm:cxn modelId="{2273BCCA-C5E1-4EB2-B7FA-BAFA1B033784}" type="presParOf" srcId="{456BA7D7-6CF3-4CFF-A968-90B45C184B14}" destId="{540CD40A-A62A-489A-9649-DA7F3F27A693}" srcOrd="1" destOrd="0" presId="urn:microsoft.com/office/officeart/2008/layout/HalfCircleOrganizationChart"/>
    <dgm:cxn modelId="{2C033304-A1B6-4BBC-9D53-F77244065EB6}" type="presParOf" srcId="{540CD40A-A62A-489A-9649-DA7F3F27A693}" destId="{165CF235-7A3F-4525-83E7-3BF81CB6FE50}" srcOrd="0" destOrd="0" presId="urn:microsoft.com/office/officeart/2008/layout/HalfCircleOrganizationChart"/>
    <dgm:cxn modelId="{CEA6B199-99E4-40B1-A678-5F7C2C44F218}" type="presParOf" srcId="{165CF235-7A3F-4525-83E7-3BF81CB6FE50}" destId="{AF1AD8CE-2AE8-4012-B6BC-6EF00777A564}" srcOrd="0" destOrd="0" presId="urn:microsoft.com/office/officeart/2008/layout/HalfCircleOrganizationChart"/>
    <dgm:cxn modelId="{7D60EB92-0317-4FF8-9D7C-E2D7D760D7B6}" type="presParOf" srcId="{165CF235-7A3F-4525-83E7-3BF81CB6FE50}" destId="{ED1AA03D-64D3-4CF1-9870-D53764A4270D}" srcOrd="1" destOrd="0" presId="urn:microsoft.com/office/officeart/2008/layout/HalfCircleOrganizationChart"/>
    <dgm:cxn modelId="{0EEEF4AD-0319-45DB-B0AB-F375DCDB3601}" type="presParOf" srcId="{165CF235-7A3F-4525-83E7-3BF81CB6FE50}" destId="{1E36D491-5738-4644-BAA6-1DE0AA567F27}" srcOrd="2" destOrd="0" presId="urn:microsoft.com/office/officeart/2008/layout/HalfCircleOrganizationChart"/>
    <dgm:cxn modelId="{6F9D34E9-DFBD-48E4-B1C1-F54DF99C6DCD}" type="presParOf" srcId="{165CF235-7A3F-4525-83E7-3BF81CB6FE50}" destId="{E0C25CD0-79C2-40A9-875A-25AD3CDF28B9}" srcOrd="3" destOrd="0" presId="urn:microsoft.com/office/officeart/2008/layout/HalfCircleOrganizationChart"/>
    <dgm:cxn modelId="{DF038866-6273-4AC7-B244-39CFB97B7121}" type="presParOf" srcId="{540CD40A-A62A-489A-9649-DA7F3F27A693}" destId="{79433489-4C5E-44DC-9DDA-486AC1149D9E}" srcOrd="1" destOrd="0" presId="urn:microsoft.com/office/officeart/2008/layout/HalfCircleOrganizationChart"/>
    <dgm:cxn modelId="{1298BFE1-C1CA-4739-B155-CCBAC43235A5}" type="presParOf" srcId="{540CD40A-A62A-489A-9649-DA7F3F27A693}" destId="{366E64F0-A1B9-472C-A960-0697E818C8DD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C7283-6C09-4B51-BC89-37DE4669CE71}">
      <dsp:nvSpPr>
        <dsp:cNvPr id="0" name=""/>
        <dsp:cNvSpPr/>
      </dsp:nvSpPr>
      <dsp:spPr>
        <a:xfrm>
          <a:off x="0" y="1675228"/>
          <a:ext cx="5688632" cy="776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Реальні факти з життя письменника та історії СРСР 20-30х рр.</a:t>
          </a:r>
          <a:endParaRPr lang="ru-RU" sz="1400" kern="1200" dirty="0"/>
        </a:p>
      </dsp:txBody>
      <dsp:txXfrm>
        <a:off x="37906" y="1713134"/>
        <a:ext cx="5612820" cy="700702"/>
      </dsp:txXfrm>
    </dsp:sp>
    <dsp:sp modelId="{96AD715F-0321-4B07-84B0-DB3C4E864CB4}">
      <dsp:nvSpPr>
        <dsp:cNvPr id="0" name=""/>
        <dsp:cNvSpPr/>
      </dsp:nvSpPr>
      <dsp:spPr>
        <a:xfrm>
          <a:off x="0" y="2492062"/>
          <a:ext cx="5688632" cy="776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Творчість письменників:Гоголь,</a:t>
          </a:r>
          <a:r>
            <a:rPr lang="uk-UA" sz="1400" kern="1200" dirty="0" err="1" smtClean="0"/>
            <a:t>Достаєвський</a:t>
          </a:r>
          <a:r>
            <a:rPr lang="uk-UA" sz="1400" kern="1200" dirty="0" smtClean="0"/>
            <a:t>,Гете(«Фауст»),Данте(«Божественна ком5едія»), Гофман(«Крихітка </a:t>
          </a:r>
          <a:r>
            <a:rPr lang="uk-UA" sz="1400" kern="1200" dirty="0" err="1" smtClean="0"/>
            <a:t>Цахес</a:t>
          </a:r>
          <a:r>
            <a:rPr lang="uk-UA" sz="1400" kern="1200" dirty="0" smtClean="0"/>
            <a:t>»)</a:t>
          </a:r>
          <a:endParaRPr lang="ru-RU" sz="1400" kern="1200" dirty="0"/>
        </a:p>
      </dsp:txBody>
      <dsp:txXfrm>
        <a:off x="37906" y="2529968"/>
        <a:ext cx="5612820" cy="700702"/>
      </dsp:txXfrm>
    </dsp:sp>
    <dsp:sp modelId="{BD2EEC65-B936-4FF6-A48D-E377F4247C8A}">
      <dsp:nvSpPr>
        <dsp:cNvPr id="0" name=""/>
        <dsp:cNvSpPr/>
      </dsp:nvSpPr>
      <dsp:spPr>
        <a:xfrm>
          <a:off x="0" y="3308897"/>
          <a:ext cx="5688632" cy="7765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Міфологічні твори(</a:t>
          </a:r>
          <a:r>
            <a:rPr lang="uk-UA" sz="1400" kern="1200" dirty="0" err="1" smtClean="0"/>
            <a:t>Євангелійські</a:t>
          </a:r>
          <a:r>
            <a:rPr lang="uk-UA" sz="1400" kern="1200" dirty="0" smtClean="0"/>
            <a:t> легенди про Ісуса Христа, Пілата,Іуду; біблійні міфи про Диявола)</a:t>
          </a:r>
          <a:endParaRPr lang="ru-RU" sz="1400" kern="1200" dirty="0"/>
        </a:p>
      </dsp:txBody>
      <dsp:txXfrm>
        <a:off x="37906" y="3346803"/>
        <a:ext cx="5612820" cy="700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E3E03-3979-4DC4-8C95-F2D82F6BAFE8}">
      <dsp:nvSpPr>
        <dsp:cNvPr id="0" name=""/>
        <dsp:cNvSpPr/>
      </dsp:nvSpPr>
      <dsp:spPr>
        <a:xfrm>
          <a:off x="3105012" y="1170848"/>
          <a:ext cx="971687" cy="702424"/>
        </a:xfrm>
        <a:custGeom>
          <a:avLst/>
          <a:gdLst/>
          <a:ahLst/>
          <a:cxnLst/>
          <a:rect l="0" t="0" r="0" b="0"/>
          <a:pathLst>
            <a:path>
              <a:moveTo>
                <a:pt x="971687" y="0"/>
              </a:moveTo>
              <a:lnTo>
                <a:pt x="971687" y="702424"/>
              </a:lnTo>
              <a:lnTo>
                <a:pt x="0" y="70242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86E86-E953-4C3C-865C-589491467B82}">
      <dsp:nvSpPr>
        <dsp:cNvPr id="0" name=""/>
        <dsp:cNvSpPr/>
      </dsp:nvSpPr>
      <dsp:spPr>
        <a:xfrm>
          <a:off x="4076700" y="1170848"/>
          <a:ext cx="2833112" cy="2154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253"/>
              </a:lnTo>
              <a:lnTo>
                <a:pt x="2833112" y="1908253"/>
              </a:lnTo>
              <a:lnTo>
                <a:pt x="2833112" y="215410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3662DA-EECF-4D30-A15B-C5D0605E0400}">
      <dsp:nvSpPr>
        <dsp:cNvPr id="0" name=""/>
        <dsp:cNvSpPr/>
      </dsp:nvSpPr>
      <dsp:spPr>
        <a:xfrm>
          <a:off x="4030980" y="1170848"/>
          <a:ext cx="91440" cy="21541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5410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23415E-4251-42DD-8B3A-51AD5CC36A11}">
      <dsp:nvSpPr>
        <dsp:cNvPr id="0" name=""/>
        <dsp:cNvSpPr/>
      </dsp:nvSpPr>
      <dsp:spPr>
        <a:xfrm>
          <a:off x="1243587" y="1170848"/>
          <a:ext cx="2833112" cy="2154102"/>
        </a:xfrm>
        <a:custGeom>
          <a:avLst/>
          <a:gdLst/>
          <a:ahLst/>
          <a:cxnLst/>
          <a:rect l="0" t="0" r="0" b="0"/>
          <a:pathLst>
            <a:path>
              <a:moveTo>
                <a:pt x="2833112" y="0"/>
              </a:moveTo>
              <a:lnTo>
                <a:pt x="2833112" y="1908253"/>
              </a:lnTo>
              <a:lnTo>
                <a:pt x="0" y="1908253"/>
              </a:lnTo>
              <a:lnTo>
                <a:pt x="0" y="215410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53452-712A-4E62-8C19-4CB5E6C3948C}">
      <dsp:nvSpPr>
        <dsp:cNvPr id="0" name=""/>
        <dsp:cNvSpPr/>
      </dsp:nvSpPr>
      <dsp:spPr>
        <a:xfrm>
          <a:off x="3491346" y="141"/>
          <a:ext cx="1170707" cy="1170707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3BE80-310E-4037-91B4-11AC06352EC1}">
      <dsp:nvSpPr>
        <dsp:cNvPr id="0" name=""/>
        <dsp:cNvSpPr/>
      </dsp:nvSpPr>
      <dsp:spPr>
        <a:xfrm>
          <a:off x="3491346" y="141"/>
          <a:ext cx="1170707" cy="1170707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55126D-AC6A-449D-93EE-95F4EEE99CCB}">
      <dsp:nvSpPr>
        <dsp:cNvPr id="0" name=""/>
        <dsp:cNvSpPr/>
      </dsp:nvSpPr>
      <dsp:spPr>
        <a:xfrm>
          <a:off x="2905992" y="210868"/>
          <a:ext cx="2341415" cy="74925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err="1" smtClean="0"/>
            <a:t>Єршалоїмська</a:t>
          </a:r>
          <a:r>
            <a:rPr lang="uk-UA" sz="1700" kern="1200" dirty="0" smtClean="0"/>
            <a:t> </a:t>
          </a:r>
          <a:r>
            <a:rPr lang="uk-UA" sz="1700" kern="1200" dirty="0" err="1" smtClean="0"/>
            <a:t>частина.Філософська</a:t>
          </a:r>
          <a:r>
            <a:rPr lang="uk-UA" sz="1700" kern="1200" dirty="0" smtClean="0"/>
            <a:t> тема</a:t>
          </a:r>
          <a:endParaRPr lang="ru-RU" sz="1700" kern="1200" dirty="0"/>
        </a:p>
      </dsp:txBody>
      <dsp:txXfrm>
        <a:off x="2905992" y="210868"/>
        <a:ext cx="2341415" cy="749252"/>
      </dsp:txXfrm>
    </dsp:sp>
    <dsp:sp modelId="{C50D21C9-917A-415D-83C6-1EF3A1223F9A}">
      <dsp:nvSpPr>
        <dsp:cNvPr id="0" name=""/>
        <dsp:cNvSpPr/>
      </dsp:nvSpPr>
      <dsp:spPr>
        <a:xfrm>
          <a:off x="658233" y="3324951"/>
          <a:ext cx="1170707" cy="1170707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35037-E4AF-4042-8D4F-01DF76038CE1}">
      <dsp:nvSpPr>
        <dsp:cNvPr id="0" name=""/>
        <dsp:cNvSpPr/>
      </dsp:nvSpPr>
      <dsp:spPr>
        <a:xfrm>
          <a:off x="658233" y="3324951"/>
          <a:ext cx="1170707" cy="1170707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5C923-B115-42DC-A2B7-9E5F9322CDA4}">
      <dsp:nvSpPr>
        <dsp:cNvPr id="0" name=""/>
        <dsp:cNvSpPr/>
      </dsp:nvSpPr>
      <dsp:spPr>
        <a:xfrm>
          <a:off x="72879" y="3535678"/>
          <a:ext cx="2341415" cy="74925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Тема кохання і мистецтва</a:t>
          </a:r>
          <a:endParaRPr lang="ru-RU" sz="1700" kern="1200" dirty="0"/>
        </a:p>
      </dsp:txBody>
      <dsp:txXfrm>
        <a:off x="72879" y="3535678"/>
        <a:ext cx="2341415" cy="749252"/>
      </dsp:txXfrm>
    </dsp:sp>
    <dsp:sp modelId="{2CF639C6-4DA8-4290-B4C1-52C47A91779E}">
      <dsp:nvSpPr>
        <dsp:cNvPr id="0" name=""/>
        <dsp:cNvSpPr/>
      </dsp:nvSpPr>
      <dsp:spPr>
        <a:xfrm>
          <a:off x="3491346" y="3324951"/>
          <a:ext cx="1170707" cy="1170707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F1920-32B0-4DC1-BA72-5C03A1EB21A7}">
      <dsp:nvSpPr>
        <dsp:cNvPr id="0" name=""/>
        <dsp:cNvSpPr/>
      </dsp:nvSpPr>
      <dsp:spPr>
        <a:xfrm>
          <a:off x="3491346" y="3324951"/>
          <a:ext cx="1170707" cy="1170707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919CF-4E45-4753-9279-878B0339E9D9}">
      <dsp:nvSpPr>
        <dsp:cNvPr id="0" name=""/>
        <dsp:cNvSpPr/>
      </dsp:nvSpPr>
      <dsp:spPr>
        <a:xfrm>
          <a:off x="2905992" y="3535678"/>
          <a:ext cx="2341415" cy="74925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Сатирична Москва 30х років</a:t>
          </a:r>
          <a:endParaRPr lang="ru-RU" sz="1700" kern="1200" dirty="0"/>
        </a:p>
      </dsp:txBody>
      <dsp:txXfrm>
        <a:off x="2905992" y="3535678"/>
        <a:ext cx="2341415" cy="749252"/>
      </dsp:txXfrm>
    </dsp:sp>
    <dsp:sp modelId="{8B4A2E16-85F1-46A9-97E5-2295490CEAEB}">
      <dsp:nvSpPr>
        <dsp:cNvPr id="0" name=""/>
        <dsp:cNvSpPr/>
      </dsp:nvSpPr>
      <dsp:spPr>
        <a:xfrm>
          <a:off x="6324458" y="3324951"/>
          <a:ext cx="1170707" cy="1170707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4EA47-7F61-4733-96B2-E89B836EC6E0}">
      <dsp:nvSpPr>
        <dsp:cNvPr id="0" name=""/>
        <dsp:cNvSpPr/>
      </dsp:nvSpPr>
      <dsp:spPr>
        <a:xfrm>
          <a:off x="6324458" y="3324951"/>
          <a:ext cx="1170707" cy="1170707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61B82-E27B-4717-8882-BDBCDB42290B}">
      <dsp:nvSpPr>
        <dsp:cNvPr id="0" name=""/>
        <dsp:cNvSpPr/>
      </dsp:nvSpPr>
      <dsp:spPr>
        <a:xfrm>
          <a:off x="5739104" y="3535678"/>
          <a:ext cx="2341415" cy="74925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Фантастична частина</a:t>
          </a:r>
          <a:endParaRPr lang="ru-RU" sz="1700" kern="1200" dirty="0"/>
        </a:p>
      </dsp:txBody>
      <dsp:txXfrm>
        <a:off x="5739104" y="3535678"/>
        <a:ext cx="2341415" cy="749252"/>
      </dsp:txXfrm>
    </dsp:sp>
    <dsp:sp modelId="{ED1AA03D-64D3-4CF1-9870-D53764A4270D}">
      <dsp:nvSpPr>
        <dsp:cNvPr id="0" name=""/>
        <dsp:cNvSpPr/>
      </dsp:nvSpPr>
      <dsp:spPr>
        <a:xfrm>
          <a:off x="2074789" y="1662546"/>
          <a:ext cx="1170707" cy="1170707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6D491-5738-4644-BAA6-1DE0AA567F27}">
      <dsp:nvSpPr>
        <dsp:cNvPr id="0" name=""/>
        <dsp:cNvSpPr/>
      </dsp:nvSpPr>
      <dsp:spPr>
        <a:xfrm>
          <a:off x="2074789" y="1662546"/>
          <a:ext cx="1170707" cy="1170707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AD8CE-2AE8-4012-B6BC-6EF00777A564}">
      <dsp:nvSpPr>
        <dsp:cNvPr id="0" name=""/>
        <dsp:cNvSpPr/>
      </dsp:nvSpPr>
      <dsp:spPr>
        <a:xfrm>
          <a:off x="1489436" y="1873273"/>
          <a:ext cx="2341415" cy="74925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Московська частина</a:t>
          </a:r>
          <a:endParaRPr lang="ru-RU" sz="1700" kern="1200" dirty="0"/>
        </a:p>
      </dsp:txBody>
      <dsp:txXfrm>
        <a:off x="1489436" y="1873273"/>
        <a:ext cx="2341415" cy="749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745399-6333-4DD9-9121-36B4CD03BAE9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DC55F2-DA3A-4AA9-9F54-F8D59A5A74F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5399-6333-4DD9-9121-36B4CD03BAE9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55F2-DA3A-4AA9-9F54-F8D59A5A7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C745399-6333-4DD9-9121-36B4CD03BAE9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EDC55F2-DA3A-4AA9-9F54-F8D59A5A74F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5399-6333-4DD9-9121-36B4CD03BAE9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DC55F2-DA3A-4AA9-9F54-F8D59A5A74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5399-6333-4DD9-9121-36B4CD03BAE9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EDC55F2-DA3A-4AA9-9F54-F8D59A5A74F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745399-6333-4DD9-9121-36B4CD03BAE9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EDC55F2-DA3A-4AA9-9F54-F8D59A5A74F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745399-6333-4DD9-9121-36B4CD03BAE9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EDC55F2-DA3A-4AA9-9F54-F8D59A5A74F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5399-6333-4DD9-9121-36B4CD03BAE9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DC55F2-DA3A-4AA9-9F54-F8D59A5A7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5399-6333-4DD9-9121-36B4CD03BAE9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DC55F2-DA3A-4AA9-9F54-F8D59A5A74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5399-6333-4DD9-9121-36B4CD03BAE9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DC55F2-DA3A-4AA9-9F54-F8D59A5A74F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C745399-6333-4DD9-9121-36B4CD03BAE9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EDC55F2-DA3A-4AA9-9F54-F8D59A5A74F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745399-6333-4DD9-9121-36B4CD03BAE9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EDC55F2-DA3A-4AA9-9F54-F8D59A5A74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74656" y="4941168"/>
            <a:ext cx="74413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айстер і </a:t>
            </a:r>
            <a:r>
              <a:rPr lang="uk-UA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аргарита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6049164"/>
            <a:ext cx="44367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Михайло Булгаков</a:t>
            </a:r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68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50828650"/>
              </p:ext>
            </p:extLst>
          </p:nvPr>
        </p:nvGraphicFramePr>
        <p:xfrm>
          <a:off x="467544" y="764704"/>
          <a:ext cx="8153400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Етапи</a:t>
                      </a:r>
                      <a:r>
                        <a:rPr lang="uk-UA" baseline="0" dirty="0" smtClean="0"/>
                        <a:t> життя Майстра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Стан душі, моральні якості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Життя</a:t>
                      </a:r>
                      <a:r>
                        <a:rPr lang="uk-UA" baseline="0" dirty="0" smtClean="0"/>
                        <a:t> в Москві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Самотність, відчуження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Виграш 100 тис. рублів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Реалізація прагнення незалежності,свобода творчості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Зустріч з Маргаритою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Сильне несподіване почуття,</a:t>
                      </a:r>
                      <a:r>
                        <a:rPr lang="uk-UA" baseline="0" dirty="0" smtClean="0"/>
                        <a:t> що виникло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Романтичне</a:t>
                      </a:r>
                      <a:r>
                        <a:rPr lang="uk-UA" baseline="0" dirty="0" smtClean="0"/>
                        <a:t> кохання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Безмежне відчуття сімейного</a:t>
                      </a:r>
                      <a:r>
                        <a:rPr lang="uk-UA" baseline="0" dirty="0" smtClean="0"/>
                        <a:t> щастя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Написання роману про Понтія Пілата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Бажання знайти істину,утвердження добра та справедливості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Спроба видати</a:t>
                      </a:r>
                      <a:r>
                        <a:rPr lang="uk-UA" baseline="0" dirty="0" smtClean="0"/>
                        <a:t> роман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Наївність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Поява</a:t>
                      </a:r>
                      <a:r>
                        <a:rPr lang="uk-UA" baseline="0" dirty="0" smtClean="0"/>
                        <a:t> «</a:t>
                      </a:r>
                      <a:r>
                        <a:rPr lang="uk-UA" dirty="0" smtClean="0"/>
                        <a:t>друга» </a:t>
                      </a:r>
                      <a:r>
                        <a:rPr lang="uk-UA" dirty="0" err="1" smtClean="0"/>
                        <a:t>Алоізія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Магарича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Довірливість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Цькування</a:t>
                      </a:r>
                      <a:r>
                        <a:rPr lang="uk-UA" baseline="0" dirty="0" smtClean="0"/>
                        <a:t> та переслідування Майстра літературним критиком, владою. Арешт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Страх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Хвороба</a:t>
                      </a:r>
                      <a:r>
                        <a:rPr lang="uk-UA" baseline="0" dirty="0" smtClean="0"/>
                        <a:t> Майстра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Фізична</a:t>
                      </a:r>
                      <a:r>
                        <a:rPr lang="uk-UA" baseline="0" dirty="0" smtClean="0"/>
                        <a:t> та моральна слабкість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Спалення роману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Відчай,відступництво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Втеча героя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Вияв своєї поразки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Порятунок наданий вищими силами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Спокій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27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Цікаві факти про роман: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063808" cy="49251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dirty="0"/>
              <a:t>- У </a:t>
            </a:r>
            <a:r>
              <a:rPr lang="ru-RU" sz="5600" dirty="0" err="1"/>
              <a:t>першій</a:t>
            </a:r>
            <a:r>
              <a:rPr lang="ru-RU" sz="5600" dirty="0"/>
              <a:t> </a:t>
            </a:r>
            <a:r>
              <a:rPr lang="ru-RU" sz="5600" dirty="0" err="1"/>
              <a:t>редакції</a:t>
            </a:r>
            <a:r>
              <a:rPr lang="ru-RU" sz="5600" dirty="0"/>
              <a:t> романа </a:t>
            </a:r>
            <a:r>
              <a:rPr lang="ru-RU" sz="5600" dirty="0" err="1"/>
              <a:t>містилися</a:t>
            </a:r>
            <a:r>
              <a:rPr lang="ru-RU" sz="5600" dirty="0"/>
              <a:t> </a:t>
            </a:r>
            <a:r>
              <a:rPr lang="ru-RU" sz="5600" dirty="0" smtClean="0"/>
              <a:t> </a:t>
            </a:r>
            <a:r>
              <a:rPr lang="ru-RU" sz="5600" dirty="0" err="1"/>
              <a:t>детальний</a:t>
            </a:r>
            <a:r>
              <a:rPr lang="ru-RU" sz="5600" dirty="0"/>
              <a:t> </a:t>
            </a:r>
            <a:r>
              <a:rPr lang="ru-RU" sz="5600" dirty="0" err="1"/>
              <a:t>опис</a:t>
            </a:r>
            <a:r>
              <a:rPr lang="ru-RU" sz="5600" dirty="0"/>
              <a:t> рис «</a:t>
            </a:r>
            <a:r>
              <a:rPr lang="ru-RU" sz="5600" dirty="0" err="1"/>
              <a:t>незнайомця</a:t>
            </a:r>
            <a:r>
              <a:rPr lang="ru-RU" sz="5600" dirty="0"/>
              <a:t>» (</a:t>
            </a:r>
            <a:r>
              <a:rPr lang="ru-RU" sz="5600" dirty="0" err="1"/>
              <a:t>Воланда</a:t>
            </a:r>
            <a:r>
              <a:rPr lang="ru-RU" sz="5600" dirty="0"/>
              <a:t>) </a:t>
            </a:r>
            <a:r>
              <a:rPr lang="ru-RU" sz="5600" dirty="0" err="1"/>
              <a:t>завдовжки</a:t>
            </a:r>
            <a:r>
              <a:rPr lang="ru-RU" sz="5600" dirty="0"/>
              <a:t> 15 </a:t>
            </a:r>
            <a:r>
              <a:rPr lang="ru-RU" sz="5600" dirty="0" smtClean="0"/>
              <a:t> </a:t>
            </a:r>
            <a:r>
              <a:rPr lang="ru-RU" sz="5600" dirty="0" err="1"/>
              <a:t>рукописних</a:t>
            </a:r>
            <a:r>
              <a:rPr lang="ru-RU" sz="5600" dirty="0"/>
              <a:t> </a:t>
            </a:r>
            <a:r>
              <a:rPr lang="ru-RU" sz="5600" dirty="0" err="1"/>
              <a:t>сторінок</a:t>
            </a:r>
            <a:r>
              <a:rPr lang="ru-RU" sz="5600" dirty="0"/>
              <a:t>, а </a:t>
            </a:r>
            <a:r>
              <a:rPr lang="ru-RU" sz="5600" dirty="0" err="1"/>
              <a:t>також</a:t>
            </a:r>
            <a:r>
              <a:rPr lang="ru-RU" sz="5600" dirty="0"/>
              <a:t> </a:t>
            </a:r>
            <a:r>
              <a:rPr lang="ru-RU" sz="5600" dirty="0" err="1"/>
              <a:t>що</a:t>
            </a:r>
            <a:r>
              <a:rPr lang="ru-RU" sz="5600" dirty="0"/>
              <a:t> </a:t>
            </a:r>
            <a:r>
              <a:rPr lang="ru-RU" sz="5600" dirty="0" err="1"/>
              <a:t>відкривало</a:t>
            </a:r>
            <a:r>
              <a:rPr lang="ru-RU" sz="5600" dirty="0"/>
              <a:t> першу «</a:t>
            </a:r>
            <a:r>
              <a:rPr lang="ru-RU" sz="5600" dirty="0" err="1"/>
              <a:t>ершалаїмську</a:t>
            </a:r>
            <a:r>
              <a:rPr lang="ru-RU" sz="5600" dirty="0"/>
              <a:t>» главу </a:t>
            </a:r>
            <a:r>
              <a:rPr lang="ru-RU" sz="5600" dirty="0" err="1"/>
              <a:t>детальний</a:t>
            </a:r>
            <a:r>
              <a:rPr lang="ru-RU" sz="5600" dirty="0"/>
              <a:t> </a:t>
            </a:r>
            <a:r>
              <a:rPr lang="ru-RU" sz="5600" dirty="0" err="1"/>
              <a:t>опис</a:t>
            </a:r>
            <a:r>
              <a:rPr lang="ru-RU" sz="5600" dirty="0"/>
              <a:t> </a:t>
            </a:r>
            <a:r>
              <a:rPr lang="ru-RU" sz="5600" dirty="0" err="1"/>
              <a:t>засідання</a:t>
            </a:r>
            <a:r>
              <a:rPr lang="ru-RU" sz="5600" dirty="0"/>
              <a:t> </a:t>
            </a:r>
            <a:r>
              <a:rPr lang="ru-RU" sz="5600" dirty="0" err="1"/>
              <a:t>Синедріону</a:t>
            </a:r>
            <a:r>
              <a:rPr lang="ru-RU" sz="5600" dirty="0"/>
              <a:t>, на </a:t>
            </a:r>
            <a:r>
              <a:rPr lang="ru-RU" sz="5600" dirty="0" err="1"/>
              <a:t>якому</a:t>
            </a:r>
            <a:r>
              <a:rPr lang="ru-RU" sz="5600" dirty="0"/>
              <a:t> </a:t>
            </a:r>
            <a:r>
              <a:rPr lang="ru-RU" sz="5600" dirty="0" err="1"/>
              <a:t>був</a:t>
            </a:r>
            <a:r>
              <a:rPr lang="ru-RU" sz="5600" dirty="0"/>
              <a:t> </a:t>
            </a:r>
            <a:r>
              <a:rPr lang="ru-RU" sz="5600" dirty="0" err="1"/>
              <a:t>засуджений</a:t>
            </a:r>
            <a:r>
              <a:rPr lang="ru-RU" sz="5600" dirty="0"/>
              <a:t> </a:t>
            </a:r>
            <a:r>
              <a:rPr lang="ru-RU" sz="5600" dirty="0" err="1"/>
              <a:t>Ієшуа</a:t>
            </a:r>
            <a:r>
              <a:rPr lang="ru-RU" sz="5600" dirty="0"/>
              <a:t>.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- У </a:t>
            </a:r>
            <a:r>
              <a:rPr lang="ru-RU" sz="5600" dirty="0" err="1"/>
              <a:t>одній</a:t>
            </a:r>
            <a:r>
              <a:rPr lang="ru-RU" sz="5600" dirty="0"/>
              <a:t> з </a:t>
            </a:r>
            <a:r>
              <a:rPr lang="ru-RU" sz="5600" dirty="0" err="1"/>
              <a:t>редакцій</a:t>
            </a:r>
            <a:r>
              <a:rPr lang="ru-RU" sz="5600" dirty="0"/>
              <a:t> роман </a:t>
            </a:r>
            <a:r>
              <a:rPr lang="ru-RU" sz="5600" dirty="0" err="1"/>
              <a:t>називався</a:t>
            </a:r>
            <a:r>
              <a:rPr lang="ru-RU" sz="5600" dirty="0"/>
              <a:t> «Сатаною».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- </a:t>
            </a:r>
            <a:r>
              <a:rPr lang="ru-RU" sz="5600" dirty="0" err="1"/>
              <a:t>Сталін</a:t>
            </a:r>
            <a:r>
              <a:rPr lang="ru-RU" sz="5600" dirty="0"/>
              <a:t> </a:t>
            </a:r>
            <a:r>
              <a:rPr lang="ru-RU" sz="5600" dirty="0" err="1"/>
              <a:t>подзвонив</a:t>
            </a:r>
            <a:r>
              <a:rPr lang="ru-RU" sz="5600" dirty="0"/>
              <a:t> Булгакову в 1930 </a:t>
            </a:r>
            <a:r>
              <a:rPr lang="ru-RU" sz="5600" dirty="0" err="1"/>
              <a:t>році</a:t>
            </a:r>
            <a:r>
              <a:rPr lang="ru-RU" sz="5600" dirty="0"/>
              <a:t> і </a:t>
            </a:r>
            <a:r>
              <a:rPr lang="ru-RU" sz="5600" dirty="0" err="1"/>
              <a:t>між</a:t>
            </a:r>
            <a:r>
              <a:rPr lang="ru-RU" sz="5600" dirty="0"/>
              <a:t> ними </a:t>
            </a:r>
            <a:r>
              <a:rPr lang="ru-RU" sz="5600" dirty="0" err="1"/>
              <a:t>була</a:t>
            </a:r>
            <a:r>
              <a:rPr lang="ru-RU" sz="5600" dirty="0"/>
              <a:t> </a:t>
            </a:r>
            <a:r>
              <a:rPr lang="ru-RU" sz="5600" dirty="0" err="1"/>
              <a:t>телефонна</a:t>
            </a:r>
            <a:r>
              <a:rPr lang="ru-RU" sz="5600" dirty="0"/>
              <a:t> </a:t>
            </a:r>
            <a:r>
              <a:rPr lang="ru-RU" sz="5600" dirty="0" err="1"/>
              <a:t>розмова</a:t>
            </a:r>
            <a:r>
              <a:rPr lang="ru-RU" sz="5600" dirty="0"/>
              <a:t> </a:t>
            </a:r>
            <a:r>
              <a:rPr lang="ru-RU" sz="5600" dirty="0" smtClean="0"/>
              <a:t>. </a:t>
            </a:r>
            <a:r>
              <a:rPr lang="ru-RU" sz="5600" dirty="0"/>
              <a:t>Не </a:t>
            </a:r>
            <a:r>
              <a:rPr lang="ru-RU" sz="5600" dirty="0" err="1"/>
              <a:t>дивлячись</a:t>
            </a:r>
            <a:r>
              <a:rPr lang="ru-RU" sz="5600" dirty="0"/>
              <a:t> на </a:t>
            </a:r>
            <a:r>
              <a:rPr lang="ru-RU" sz="5600" dirty="0" err="1"/>
              <a:t>масові</a:t>
            </a:r>
            <a:r>
              <a:rPr lang="ru-RU" sz="5600" dirty="0"/>
              <a:t> </a:t>
            </a:r>
            <a:r>
              <a:rPr lang="ru-RU" sz="5600" dirty="0" err="1"/>
              <a:t>репресії</a:t>
            </a:r>
            <a:r>
              <a:rPr lang="ru-RU" sz="5600" dirty="0"/>
              <a:t> 1937—1938 </a:t>
            </a:r>
            <a:r>
              <a:rPr lang="ru-RU" sz="5600" dirty="0" err="1"/>
              <a:t>років</a:t>
            </a:r>
            <a:r>
              <a:rPr lang="ru-RU" sz="5600" dirty="0"/>
              <a:t>, </a:t>
            </a:r>
            <a:r>
              <a:rPr lang="ru-RU" sz="5600" dirty="0" err="1"/>
              <a:t>ні</a:t>
            </a:r>
            <a:r>
              <a:rPr lang="ru-RU" sz="5600" dirty="0"/>
              <a:t> Булгакова, </a:t>
            </a:r>
            <a:r>
              <a:rPr lang="ru-RU" sz="5600" dirty="0" err="1"/>
              <a:t>ні</a:t>
            </a:r>
            <a:r>
              <a:rPr lang="ru-RU" sz="5600" dirty="0"/>
              <a:t> кого-</a:t>
            </a:r>
            <a:r>
              <a:rPr lang="ru-RU" sz="5600" dirty="0" err="1"/>
              <a:t>небудь</a:t>
            </a:r>
            <a:r>
              <a:rPr lang="ru-RU" sz="5600" dirty="0"/>
              <a:t> з </a:t>
            </a:r>
            <a:r>
              <a:rPr lang="ru-RU" sz="5600" dirty="0" err="1"/>
              <a:t>членів</a:t>
            </a:r>
            <a:r>
              <a:rPr lang="ru-RU" sz="5600" dirty="0"/>
              <a:t> </a:t>
            </a:r>
            <a:r>
              <a:rPr lang="ru-RU" sz="5600" dirty="0" err="1"/>
              <a:t>його</a:t>
            </a:r>
            <a:r>
              <a:rPr lang="ru-RU" sz="5600" dirty="0"/>
              <a:t> </a:t>
            </a:r>
            <a:r>
              <a:rPr lang="ru-RU" sz="5600" dirty="0" err="1"/>
              <a:t>сім'ї</a:t>
            </a:r>
            <a:r>
              <a:rPr lang="ru-RU" sz="5600" dirty="0"/>
              <a:t> не </a:t>
            </a:r>
            <a:r>
              <a:rPr lang="ru-RU" sz="5600" dirty="0" err="1"/>
              <a:t>заарештували</a:t>
            </a:r>
            <a:r>
              <a:rPr lang="ru-RU" sz="5600" dirty="0"/>
              <a:t>.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- </a:t>
            </a:r>
            <a:r>
              <a:rPr lang="ru-RU" sz="5600" dirty="0" err="1"/>
              <a:t>Воланда</a:t>
            </a:r>
            <a:r>
              <a:rPr lang="ru-RU" sz="5600" dirty="0"/>
              <a:t> в </a:t>
            </a:r>
            <a:r>
              <a:rPr lang="ru-RU" sz="5600" dirty="0" err="1"/>
              <a:t>ранніх</a:t>
            </a:r>
            <a:r>
              <a:rPr lang="ru-RU" sz="5600" dirty="0"/>
              <a:t> </a:t>
            </a:r>
            <a:r>
              <a:rPr lang="ru-RU" sz="5600" dirty="0" err="1"/>
              <a:t>редакціях</a:t>
            </a:r>
            <a:r>
              <a:rPr lang="ru-RU" sz="5600" dirty="0"/>
              <a:t> романа звали </a:t>
            </a:r>
            <a:r>
              <a:rPr lang="ru-RU" sz="5600" dirty="0" err="1"/>
              <a:t>Астарот</a:t>
            </a:r>
            <a:r>
              <a:rPr lang="ru-RU" sz="5600" dirty="0"/>
              <a:t>. </a:t>
            </a:r>
            <a:endParaRPr lang="ru-RU" sz="5600" dirty="0" smtClean="0"/>
          </a:p>
          <a:p>
            <a:pPr marL="0" indent="0">
              <a:buNone/>
            </a:pPr>
            <a:r>
              <a:rPr lang="ru-RU" sz="5600" dirty="0" smtClean="0"/>
              <a:t>- </a:t>
            </a:r>
            <a:r>
              <a:rPr lang="ru-RU" sz="5600" dirty="0"/>
              <a:t>Театру «</a:t>
            </a:r>
            <a:r>
              <a:rPr lang="ru-RU" sz="5600" dirty="0" err="1"/>
              <a:t>Вар'єте</a:t>
            </a:r>
            <a:r>
              <a:rPr lang="ru-RU" sz="5600" dirty="0"/>
              <a:t>» в </a:t>
            </a:r>
            <a:r>
              <a:rPr lang="ru-RU" sz="5600" dirty="0" err="1"/>
              <a:t>Москві</a:t>
            </a:r>
            <a:r>
              <a:rPr lang="ru-RU" sz="5600" dirty="0"/>
              <a:t> не </a:t>
            </a:r>
            <a:r>
              <a:rPr lang="ru-RU" sz="5600" dirty="0" err="1"/>
              <a:t>існує</a:t>
            </a:r>
            <a:r>
              <a:rPr lang="ru-RU" sz="5600" dirty="0"/>
              <a:t> і </a:t>
            </a:r>
            <a:r>
              <a:rPr lang="ru-RU" sz="5600" dirty="0" err="1"/>
              <a:t>ніколи</a:t>
            </a:r>
            <a:r>
              <a:rPr lang="ru-RU" sz="5600" dirty="0"/>
              <a:t> не </a:t>
            </a:r>
            <a:r>
              <a:rPr lang="ru-RU" sz="5600" dirty="0" err="1"/>
              <a:t>існувало</a:t>
            </a:r>
            <a:r>
              <a:rPr lang="ru-RU" sz="5600" dirty="0"/>
              <a:t>. 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- У </a:t>
            </a:r>
            <a:r>
              <a:rPr lang="ru-RU" sz="5600" dirty="0" err="1"/>
              <a:t>передостанній</a:t>
            </a:r>
            <a:r>
              <a:rPr lang="ru-RU" sz="5600" dirty="0"/>
              <a:t> </a:t>
            </a:r>
            <a:r>
              <a:rPr lang="ru-RU" sz="5600" dirty="0" err="1"/>
              <a:t>редакції</a:t>
            </a:r>
            <a:r>
              <a:rPr lang="ru-RU" sz="5600" dirty="0"/>
              <a:t> романа </a:t>
            </a:r>
            <a:r>
              <a:rPr lang="ru-RU" sz="5600" dirty="0" err="1"/>
              <a:t>Воланд</a:t>
            </a:r>
            <a:r>
              <a:rPr lang="ru-RU" sz="5600" dirty="0"/>
              <a:t> </a:t>
            </a:r>
            <a:r>
              <a:rPr lang="ru-RU" sz="5600" dirty="0" err="1"/>
              <a:t>виголошує</a:t>
            </a:r>
            <a:r>
              <a:rPr lang="ru-RU" sz="5600" dirty="0"/>
              <a:t> слова: «У </a:t>
            </a:r>
            <a:r>
              <a:rPr lang="ru-RU" sz="5600" dirty="0" err="1"/>
              <a:t>нього</a:t>
            </a:r>
            <a:r>
              <a:rPr lang="ru-RU" sz="5600" dirty="0"/>
              <a:t> </a:t>
            </a:r>
            <a:r>
              <a:rPr lang="ru-RU" sz="5600" dirty="0" err="1"/>
              <a:t>мужній</a:t>
            </a:r>
            <a:r>
              <a:rPr lang="ru-RU" sz="5600" dirty="0"/>
              <a:t> </a:t>
            </a:r>
            <a:r>
              <a:rPr lang="ru-RU" sz="5600" dirty="0" err="1"/>
              <a:t>погляд</a:t>
            </a:r>
            <a:r>
              <a:rPr lang="ru-RU" sz="5600" dirty="0"/>
              <a:t>, </a:t>
            </a:r>
            <a:r>
              <a:rPr lang="ru-RU" sz="5600" dirty="0" err="1"/>
              <a:t>він</a:t>
            </a:r>
            <a:r>
              <a:rPr lang="ru-RU" sz="5600" dirty="0"/>
              <a:t> правильно </a:t>
            </a:r>
            <a:r>
              <a:rPr lang="ru-RU" sz="5600" dirty="0" err="1"/>
              <a:t>робить</a:t>
            </a:r>
            <a:r>
              <a:rPr lang="ru-RU" sz="5600" dirty="0"/>
              <a:t> свою справу, і </a:t>
            </a:r>
            <a:r>
              <a:rPr lang="ru-RU" sz="5600" dirty="0" err="1"/>
              <a:t>взагалі</a:t>
            </a:r>
            <a:r>
              <a:rPr lang="ru-RU" sz="5600" dirty="0"/>
              <a:t>, все </a:t>
            </a:r>
            <a:r>
              <a:rPr lang="ru-RU" sz="5600" dirty="0" err="1"/>
              <a:t>кінчено</a:t>
            </a:r>
            <a:r>
              <a:rPr lang="ru-RU" sz="5600" dirty="0"/>
              <a:t> тут. Нам пора!», — </a:t>
            </a:r>
            <a:r>
              <a:rPr lang="ru-RU" sz="5600" dirty="0" err="1"/>
              <a:t>що</a:t>
            </a:r>
            <a:r>
              <a:rPr lang="ru-RU" sz="5600" dirty="0"/>
              <a:t> </a:t>
            </a:r>
            <a:r>
              <a:rPr lang="ru-RU" sz="5600" dirty="0" err="1"/>
              <a:t>відносяться</a:t>
            </a:r>
            <a:r>
              <a:rPr lang="ru-RU" sz="5600" dirty="0"/>
              <a:t> до </a:t>
            </a:r>
            <a:r>
              <a:rPr lang="ru-RU" sz="5600" dirty="0" err="1"/>
              <a:t>льотчика</a:t>
            </a:r>
            <a:r>
              <a:rPr lang="ru-RU" sz="5600" dirty="0"/>
              <a:t>, персонажа, </a:t>
            </a:r>
            <a:r>
              <a:rPr lang="ru-RU" sz="5600" dirty="0" err="1"/>
              <a:t>потім</a:t>
            </a:r>
            <a:r>
              <a:rPr lang="ru-RU" sz="5600" dirty="0"/>
              <a:t> </a:t>
            </a:r>
            <a:r>
              <a:rPr lang="ru-RU" sz="5600" dirty="0" err="1"/>
              <a:t>виключеного</a:t>
            </a:r>
            <a:r>
              <a:rPr lang="ru-RU" sz="5600" dirty="0"/>
              <a:t> з романа. </a:t>
            </a:r>
            <a:r>
              <a:rPr lang="ru-RU" sz="5600" dirty="0" err="1"/>
              <a:t>Можливо</a:t>
            </a:r>
            <a:r>
              <a:rPr lang="ru-RU" sz="5600" dirty="0"/>
              <a:t>, </a:t>
            </a:r>
            <a:r>
              <a:rPr lang="ru-RU" sz="5600" dirty="0" err="1"/>
              <a:t>ці</a:t>
            </a:r>
            <a:r>
              <a:rPr lang="ru-RU" sz="5600" dirty="0"/>
              <a:t> слова </a:t>
            </a:r>
            <a:r>
              <a:rPr lang="ru-RU" sz="5600" dirty="0" err="1"/>
              <a:t>відносяться</a:t>
            </a:r>
            <a:r>
              <a:rPr lang="ru-RU" sz="5600" dirty="0"/>
              <a:t> до </a:t>
            </a:r>
            <a:r>
              <a:rPr lang="ru-RU" sz="5600" dirty="0" err="1"/>
              <a:t>Сталіна</a:t>
            </a:r>
            <a:r>
              <a:rPr lang="ru-RU" sz="5600" dirty="0"/>
              <a:t>.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- За </a:t>
            </a:r>
            <a:r>
              <a:rPr lang="ru-RU" sz="5600" dirty="0" err="1"/>
              <a:t>повідомленням</a:t>
            </a:r>
            <a:r>
              <a:rPr lang="ru-RU" sz="5600" dirty="0"/>
              <a:t> </a:t>
            </a:r>
            <a:r>
              <a:rPr lang="ru-RU" sz="5600" dirty="0" err="1"/>
              <a:t>вдови</a:t>
            </a:r>
            <a:r>
              <a:rPr lang="ru-RU" sz="5600" dirty="0"/>
              <a:t> </a:t>
            </a:r>
            <a:r>
              <a:rPr lang="ru-RU" sz="5600" dirty="0" err="1"/>
              <a:t>письменника</a:t>
            </a:r>
            <a:r>
              <a:rPr lang="ru-RU" sz="5600" dirty="0"/>
              <a:t>, Олени </a:t>
            </a:r>
            <a:r>
              <a:rPr lang="ru-RU" sz="5600" dirty="0" err="1"/>
              <a:t>Сергіївни</a:t>
            </a:r>
            <a:r>
              <a:rPr lang="ru-RU" sz="5600" dirty="0"/>
              <a:t>, </a:t>
            </a:r>
            <a:r>
              <a:rPr lang="ru-RU" sz="5600" dirty="0" err="1"/>
              <a:t>останніми</a:t>
            </a:r>
            <a:r>
              <a:rPr lang="ru-RU" sz="5600" dirty="0"/>
              <a:t> словами Булгакова про роман «</a:t>
            </a:r>
            <a:r>
              <a:rPr lang="ru-RU" sz="5600" dirty="0" err="1"/>
              <a:t>Майстер</a:t>
            </a:r>
            <a:r>
              <a:rPr lang="ru-RU" sz="5600" dirty="0"/>
              <a:t> і Маргарита» перед </a:t>
            </a:r>
            <a:r>
              <a:rPr lang="ru-RU" sz="5600" dirty="0" err="1"/>
              <a:t>смертю</a:t>
            </a:r>
            <a:r>
              <a:rPr lang="ru-RU" sz="5600" dirty="0"/>
              <a:t> </a:t>
            </a:r>
            <a:r>
              <a:rPr lang="ru-RU" sz="5600" dirty="0" err="1"/>
              <a:t>були</a:t>
            </a:r>
            <a:r>
              <a:rPr lang="ru-RU" sz="5600" dirty="0"/>
              <a:t>: «</a:t>
            </a:r>
            <a:r>
              <a:rPr lang="ru-RU" sz="5600" dirty="0" err="1"/>
              <a:t>Щоб</a:t>
            </a:r>
            <a:r>
              <a:rPr lang="ru-RU" sz="5600" dirty="0"/>
              <a:t> знали... </a:t>
            </a:r>
            <a:r>
              <a:rPr lang="ru-RU" sz="5600" dirty="0" err="1"/>
              <a:t>Щоб</a:t>
            </a:r>
            <a:r>
              <a:rPr lang="ru-RU" sz="5600" dirty="0"/>
              <a:t> знали».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- </a:t>
            </a:r>
            <a:r>
              <a:rPr lang="ru-RU" sz="5600" dirty="0" err="1"/>
              <a:t>Місце</a:t>
            </a:r>
            <a:r>
              <a:rPr lang="ru-RU" sz="5600" dirty="0"/>
              <a:t>, де </a:t>
            </a:r>
            <a:r>
              <a:rPr lang="ru-RU" sz="5600" dirty="0" err="1"/>
              <a:t>відбувається</a:t>
            </a:r>
            <a:r>
              <a:rPr lang="ru-RU" sz="5600" dirty="0"/>
              <a:t> </a:t>
            </a:r>
            <a:r>
              <a:rPr lang="ru-RU" sz="5600" dirty="0" err="1"/>
              <a:t>основна</a:t>
            </a:r>
            <a:r>
              <a:rPr lang="ru-RU" sz="5600" dirty="0"/>
              <a:t> </a:t>
            </a:r>
            <a:r>
              <a:rPr lang="ru-RU" sz="5600" dirty="0" err="1"/>
              <a:t>дія</a:t>
            </a:r>
            <a:r>
              <a:rPr lang="ru-RU" sz="5600" dirty="0"/>
              <a:t> романа — </a:t>
            </a:r>
            <a:r>
              <a:rPr lang="ru-RU" sz="5600" dirty="0" err="1"/>
              <a:t>вул</a:t>
            </a:r>
            <a:r>
              <a:rPr lang="ru-RU" sz="5600" dirty="0"/>
              <a:t>. Велика </a:t>
            </a:r>
            <a:r>
              <a:rPr lang="ru-RU" sz="5600" dirty="0" err="1"/>
              <a:t>Садова</a:t>
            </a:r>
            <a:r>
              <a:rPr lang="ru-RU" sz="5600" dirty="0"/>
              <a:t>, д. 10, квартира № 50 — в 80-і роки, </a:t>
            </a:r>
            <a:r>
              <a:rPr lang="ru-RU" sz="5600" dirty="0" err="1"/>
              <a:t>після</a:t>
            </a:r>
            <a:r>
              <a:rPr lang="ru-RU" sz="5600" dirty="0"/>
              <a:t> широкого </a:t>
            </a:r>
            <a:r>
              <a:rPr lang="ru-RU" sz="5600" dirty="0" err="1"/>
              <a:t>видання</a:t>
            </a:r>
            <a:r>
              <a:rPr lang="ru-RU" sz="5600" dirty="0"/>
              <a:t> романа, стало </a:t>
            </a:r>
            <a:r>
              <a:rPr lang="ru-RU" sz="5600" dirty="0" err="1"/>
              <a:t>культовим</a:t>
            </a:r>
            <a:r>
              <a:rPr lang="ru-RU" sz="5600" dirty="0"/>
              <a:t>, в </a:t>
            </a:r>
            <a:r>
              <a:rPr lang="ru-RU" sz="5600" dirty="0" err="1"/>
              <a:t>під'їзді</a:t>
            </a:r>
            <a:r>
              <a:rPr lang="ru-RU" sz="5600" dirty="0"/>
              <a:t>, де </a:t>
            </a:r>
            <a:r>
              <a:rPr lang="ru-RU" sz="5600" dirty="0" err="1"/>
              <a:t>розташована</a:t>
            </a:r>
            <a:r>
              <a:rPr lang="ru-RU" sz="5600" dirty="0"/>
              <a:t> </a:t>
            </a:r>
            <a:r>
              <a:rPr lang="ru-RU" sz="5600" dirty="0" err="1"/>
              <a:t>ця</a:t>
            </a:r>
            <a:r>
              <a:rPr lang="ru-RU" sz="5600" dirty="0"/>
              <a:t> квартира, </a:t>
            </a:r>
            <a:r>
              <a:rPr lang="ru-RU" sz="5600" dirty="0" err="1"/>
              <a:t>постійно</a:t>
            </a:r>
            <a:r>
              <a:rPr lang="ru-RU" sz="5600" dirty="0"/>
              <a:t> </a:t>
            </a:r>
            <a:r>
              <a:rPr lang="ru-RU" sz="5600" dirty="0" err="1"/>
              <a:t>збиралися</a:t>
            </a:r>
            <a:r>
              <a:rPr lang="ru-RU" sz="5600" dirty="0"/>
              <a:t> </a:t>
            </a:r>
            <a:r>
              <a:rPr lang="ru-RU" sz="5600" dirty="0" err="1"/>
              <a:t>різні</a:t>
            </a:r>
            <a:r>
              <a:rPr lang="ru-RU" sz="5600" dirty="0"/>
              <a:t> </a:t>
            </a:r>
            <a:r>
              <a:rPr lang="ru-RU" sz="5600" dirty="0" err="1"/>
              <a:t>молоді</a:t>
            </a:r>
            <a:r>
              <a:rPr lang="ru-RU" sz="5600" dirty="0"/>
              <a:t> люди, </a:t>
            </a:r>
            <a:r>
              <a:rPr lang="ru-RU" sz="5600" dirty="0" err="1"/>
              <a:t>розмальовуючи</a:t>
            </a:r>
            <a:r>
              <a:rPr lang="ru-RU" sz="5600" dirty="0"/>
              <a:t> </a:t>
            </a:r>
            <a:r>
              <a:rPr lang="ru-RU" sz="5600" dirty="0" err="1"/>
              <a:t>стіни</a:t>
            </a:r>
            <a:r>
              <a:rPr lang="ru-RU" sz="5600" dirty="0"/>
              <a:t> і </a:t>
            </a:r>
            <a:r>
              <a:rPr lang="ru-RU" sz="5600" dirty="0" err="1"/>
              <a:t>ін</a:t>
            </a:r>
            <a:r>
              <a:rPr lang="ru-RU" sz="5600" dirty="0"/>
              <a:t>.</a:t>
            </a: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/>
            </a:r>
            <a:br>
              <a:rPr lang="ru-RU" sz="5600" dirty="0"/>
            </a:br>
            <a:r>
              <a:rPr lang="ru-RU" sz="5600" dirty="0"/>
              <a:t>- Зараз в </a:t>
            </a:r>
            <a:r>
              <a:rPr lang="ru-RU" sz="5600" dirty="0" err="1"/>
              <a:t>Москві</a:t>
            </a:r>
            <a:r>
              <a:rPr lang="ru-RU" sz="5600" dirty="0"/>
              <a:t> за </a:t>
            </a:r>
            <a:r>
              <a:rPr lang="ru-RU" sz="5600" dirty="0" err="1"/>
              <a:t>адресою</a:t>
            </a:r>
            <a:r>
              <a:rPr lang="ru-RU" sz="5600" dirty="0"/>
              <a:t> </a:t>
            </a:r>
            <a:r>
              <a:rPr lang="ru-RU" sz="5600" dirty="0" err="1"/>
              <a:t>вул</a:t>
            </a:r>
            <a:r>
              <a:rPr lang="ru-RU" sz="5600" dirty="0"/>
              <a:t>. Велика </a:t>
            </a:r>
            <a:r>
              <a:rPr lang="ru-RU" sz="5600" dirty="0" err="1"/>
              <a:t>Садова</a:t>
            </a:r>
            <a:r>
              <a:rPr lang="ru-RU" sz="5600" dirty="0"/>
              <a:t>, д. 10, </a:t>
            </a:r>
            <a:r>
              <a:rPr lang="ru-RU" sz="5600" dirty="0" err="1"/>
              <a:t>знаходяться</a:t>
            </a:r>
            <a:r>
              <a:rPr lang="ru-RU" sz="5600" dirty="0"/>
              <a:t> два </a:t>
            </a:r>
            <a:r>
              <a:rPr lang="ru-RU" sz="5600" dirty="0" err="1"/>
              <a:t>музеї</a:t>
            </a:r>
            <a:r>
              <a:rPr lang="ru-RU" sz="5600" dirty="0"/>
              <a:t>, </a:t>
            </a:r>
            <a:r>
              <a:rPr lang="ru-RU" sz="5600" dirty="0" err="1"/>
              <a:t>що</a:t>
            </a:r>
            <a:r>
              <a:rPr lang="ru-RU" sz="5600" dirty="0"/>
              <a:t> </a:t>
            </a:r>
            <a:r>
              <a:rPr lang="ru-RU" sz="5600" dirty="0" err="1"/>
              <a:t>розповідають</a:t>
            </a:r>
            <a:r>
              <a:rPr lang="ru-RU" sz="5600" dirty="0"/>
              <a:t> про </a:t>
            </a:r>
            <a:r>
              <a:rPr lang="ru-RU" sz="5600" dirty="0" err="1"/>
              <a:t>життя</a:t>
            </a:r>
            <a:r>
              <a:rPr lang="ru-RU" sz="5600" dirty="0"/>
              <a:t> і </a:t>
            </a:r>
            <a:r>
              <a:rPr lang="ru-RU" sz="5600" dirty="0" err="1"/>
              <a:t>творчість</a:t>
            </a:r>
            <a:r>
              <a:rPr lang="ru-RU" sz="5600" dirty="0"/>
              <a:t> </a:t>
            </a:r>
            <a:r>
              <a:rPr lang="ru-RU" sz="5600" dirty="0" err="1"/>
              <a:t>письменника</a:t>
            </a:r>
            <a:r>
              <a:rPr lang="ru-RU" sz="5600" dirty="0"/>
              <a:t> </a:t>
            </a:r>
            <a:r>
              <a:rPr lang="ru-RU" sz="5600" dirty="0" err="1" smtClean="0"/>
              <a:t>Також</a:t>
            </a:r>
            <a:r>
              <a:rPr lang="ru-RU" sz="5600" dirty="0" smtClean="0"/>
              <a:t> </a:t>
            </a:r>
            <a:r>
              <a:rPr lang="ru-RU" sz="5600" dirty="0"/>
              <a:t>там </a:t>
            </a:r>
            <a:r>
              <a:rPr lang="ru-RU" sz="5600" dirty="0" err="1"/>
              <a:t>проходять</a:t>
            </a:r>
            <a:r>
              <a:rPr lang="ru-RU" sz="5600" dirty="0"/>
              <a:t> </a:t>
            </a:r>
            <a:r>
              <a:rPr lang="ru-RU" sz="5600" dirty="0" err="1"/>
              <a:t>театральні</a:t>
            </a:r>
            <a:r>
              <a:rPr lang="ru-RU" sz="5600" dirty="0"/>
              <a:t> постановки, </a:t>
            </a:r>
            <a:r>
              <a:rPr lang="ru-RU" sz="5600" dirty="0" err="1"/>
              <a:t>своєрідні</a:t>
            </a:r>
            <a:r>
              <a:rPr lang="ru-RU" sz="5600" dirty="0"/>
              <a:t> </a:t>
            </a:r>
            <a:r>
              <a:rPr lang="ru-RU" sz="5600" dirty="0" err="1"/>
              <a:t>імпровізації</a:t>
            </a:r>
            <a:r>
              <a:rPr lang="ru-RU" sz="5600" dirty="0"/>
              <a:t> на твори </a:t>
            </a:r>
            <a:r>
              <a:rPr lang="ru-RU" sz="5600" dirty="0" err="1"/>
              <a:t>Михайла</a:t>
            </a:r>
            <a:r>
              <a:rPr lang="ru-RU" sz="5600" dirty="0"/>
              <a:t> Булгакова, </a:t>
            </a:r>
            <a:r>
              <a:rPr lang="ru-RU" sz="5600" dirty="0" err="1"/>
              <a:t>організовуються</a:t>
            </a:r>
            <a:r>
              <a:rPr lang="ru-RU" sz="5600" dirty="0"/>
              <a:t> </a:t>
            </a:r>
            <a:r>
              <a:rPr lang="ru-RU" sz="5600" dirty="0" err="1"/>
              <a:t>екскурсії</a:t>
            </a:r>
            <a:r>
              <a:rPr lang="ru-RU" sz="5600" dirty="0"/>
              <a:t>, у тому </a:t>
            </a:r>
            <a:r>
              <a:rPr lang="ru-RU" sz="5600" dirty="0" err="1"/>
              <a:t>числі</a:t>
            </a:r>
            <a:r>
              <a:rPr lang="ru-RU" sz="5600" dirty="0"/>
              <a:t> і </a:t>
            </a:r>
            <a:r>
              <a:rPr lang="ru-RU" sz="5600" dirty="0" err="1"/>
              <a:t>нічні</a:t>
            </a:r>
            <a:r>
              <a:rPr lang="ru-RU" sz="5600" dirty="0"/>
              <a:t>. </a:t>
            </a:r>
            <a:r>
              <a:rPr lang="ru-RU" sz="5600" dirty="0"/>
              <a:t/>
            </a:r>
            <a:br>
              <a:rPr lang="ru-RU" sz="5600" dirty="0"/>
            </a:br>
            <a:endParaRPr lang="ru-RU" sz="5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401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Підготувала учениця 11 класу </a:t>
            </a:r>
            <a:r>
              <a:rPr lang="uk-UA" sz="2400" dirty="0" err="1" smtClean="0"/>
              <a:t>Копать</a:t>
            </a:r>
            <a:r>
              <a:rPr lang="uk-UA" sz="2400" dirty="0" smtClean="0"/>
              <a:t> Маргарита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91" y="1600200"/>
            <a:ext cx="7446168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67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Булгаков Михайло Опанасович</a:t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Михайло Булгаков </a:t>
            </a:r>
            <a:r>
              <a:rPr lang="ru-RU" sz="1400" dirty="0" err="1"/>
              <a:t>народився</a:t>
            </a:r>
            <a:r>
              <a:rPr lang="ru-RU" sz="1400" dirty="0"/>
              <a:t> 3 </a:t>
            </a:r>
            <a:r>
              <a:rPr lang="ru-RU" sz="1400" dirty="0" err="1" smtClean="0"/>
              <a:t>травня</a:t>
            </a:r>
            <a:r>
              <a:rPr lang="ru-RU" sz="1400" dirty="0" smtClean="0"/>
              <a:t> </a:t>
            </a:r>
            <a:r>
              <a:rPr lang="ru-RU" sz="1400" dirty="0"/>
              <a:t>1891 р. в </a:t>
            </a:r>
            <a:r>
              <a:rPr lang="ru-RU" sz="1400" dirty="0" err="1"/>
              <a:t>родині</a:t>
            </a:r>
            <a:r>
              <a:rPr lang="ru-RU" sz="1400" dirty="0"/>
              <a:t> </a:t>
            </a:r>
            <a:r>
              <a:rPr lang="ru-RU" sz="1400" dirty="0" err="1"/>
              <a:t>професора</a:t>
            </a:r>
            <a:r>
              <a:rPr lang="ru-RU" sz="1400" dirty="0"/>
              <a:t> </a:t>
            </a:r>
            <a:r>
              <a:rPr lang="ru-RU" sz="1400" dirty="0" err="1"/>
              <a:t>Київської</a:t>
            </a:r>
            <a:r>
              <a:rPr lang="ru-RU" sz="1400" dirty="0"/>
              <a:t> </a:t>
            </a:r>
            <a:r>
              <a:rPr lang="ru-RU" sz="1400" dirty="0" err="1"/>
              <a:t>духовної</a:t>
            </a:r>
            <a:r>
              <a:rPr lang="ru-RU" sz="1400" dirty="0"/>
              <a:t> </a:t>
            </a:r>
            <a:r>
              <a:rPr lang="ru-RU" sz="1400" dirty="0" err="1"/>
              <a:t>академії</a:t>
            </a:r>
            <a:r>
              <a:rPr lang="ru-RU" sz="1400" dirty="0"/>
              <a:t> </a:t>
            </a:r>
            <a:r>
              <a:rPr lang="ru-RU" sz="1400" dirty="0" err="1"/>
              <a:t>Опанаса</a:t>
            </a:r>
            <a:r>
              <a:rPr lang="ru-RU" sz="1400" dirty="0"/>
              <a:t> </a:t>
            </a:r>
            <a:r>
              <a:rPr lang="ru-RU" sz="1400" dirty="0" err="1"/>
              <a:t>Івановича</a:t>
            </a:r>
            <a:r>
              <a:rPr lang="ru-RU" sz="1400" dirty="0"/>
              <a:t> </a:t>
            </a:r>
            <a:r>
              <a:rPr lang="ru-RU" sz="1400" dirty="0" smtClean="0"/>
              <a:t>Булгакова і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дружини</a:t>
            </a:r>
            <a:r>
              <a:rPr lang="ru-RU" sz="1400" dirty="0"/>
              <a:t> </a:t>
            </a:r>
            <a:r>
              <a:rPr lang="ru-RU" sz="1400" dirty="0" err="1"/>
              <a:t>Варвари</a:t>
            </a:r>
            <a:r>
              <a:rPr lang="ru-RU" sz="1400" dirty="0"/>
              <a:t> </a:t>
            </a:r>
            <a:r>
              <a:rPr lang="ru-RU" sz="1400" dirty="0" err="1" smtClean="0"/>
              <a:t>Михайлівни.У</a:t>
            </a:r>
            <a:r>
              <a:rPr lang="ru-RU" sz="1400" dirty="0" smtClean="0"/>
              <a:t> </a:t>
            </a:r>
            <a:r>
              <a:rPr lang="ru-RU" sz="1400" dirty="0" err="1"/>
              <a:t>сім'ї</a:t>
            </a:r>
            <a:r>
              <a:rPr lang="ru-RU" sz="1400" dirty="0"/>
              <a:t>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ще</a:t>
            </a:r>
            <a:r>
              <a:rPr lang="ru-RU" sz="1400" dirty="0"/>
              <a:t> шестеро </a:t>
            </a:r>
            <a:r>
              <a:rPr lang="ru-RU" sz="1400" dirty="0" err="1" smtClean="0"/>
              <a:t>дітей</a:t>
            </a:r>
            <a:r>
              <a:rPr lang="ru-RU" sz="1400" dirty="0" smtClean="0"/>
              <a:t>.</a:t>
            </a:r>
            <a:r>
              <a:rPr lang="ru-RU" sz="1400" dirty="0"/>
              <a:t> </a:t>
            </a:r>
            <a:r>
              <a:rPr lang="ru-RU" sz="1400" dirty="0" smtClean="0"/>
              <a:t>У </a:t>
            </a:r>
            <a:r>
              <a:rPr lang="ru-RU" sz="1400" dirty="0"/>
              <a:t>1909 р. М. Булгаков </a:t>
            </a:r>
            <a:r>
              <a:rPr lang="ru-RU" sz="1400" dirty="0" err="1"/>
              <a:t>скінчив</a:t>
            </a:r>
            <a:r>
              <a:rPr lang="ru-RU" sz="1400" dirty="0"/>
              <a:t> </a:t>
            </a:r>
            <a:r>
              <a:rPr lang="ru-RU" sz="1400" dirty="0" err="1"/>
              <a:t>Київську</a:t>
            </a:r>
            <a:r>
              <a:rPr lang="ru-RU" sz="1400" dirty="0"/>
              <a:t> Першу </a:t>
            </a:r>
            <a:r>
              <a:rPr lang="ru-RU" sz="1400" dirty="0" err="1"/>
              <a:t>гімназію</a:t>
            </a:r>
            <a:r>
              <a:rPr lang="ru-RU" sz="1400" dirty="0"/>
              <a:t> і вступив до </a:t>
            </a:r>
            <a:r>
              <a:rPr lang="ru-RU" sz="1400" dirty="0" err="1"/>
              <a:t>медичного</a:t>
            </a:r>
            <a:r>
              <a:rPr lang="ru-RU" sz="1400" dirty="0"/>
              <a:t> факультету </a:t>
            </a:r>
            <a:r>
              <a:rPr lang="ru-RU" sz="1400" dirty="0" err="1"/>
              <a:t>Київського</a:t>
            </a:r>
            <a:r>
              <a:rPr lang="ru-RU" sz="1400" dirty="0"/>
              <a:t> </a:t>
            </a:r>
            <a:r>
              <a:rPr lang="ru-RU" sz="1400" dirty="0" err="1"/>
              <a:t>університету</a:t>
            </a:r>
            <a:r>
              <a:rPr lang="ru-RU" sz="1400" dirty="0"/>
              <a:t>. 31 </a:t>
            </a:r>
            <a:r>
              <a:rPr lang="ru-RU" sz="1400" dirty="0" err="1"/>
              <a:t>жовтня</a:t>
            </a:r>
            <a:r>
              <a:rPr lang="ru-RU" sz="1400" dirty="0"/>
              <a:t> 1916 р. — </a:t>
            </a:r>
            <a:r>
              <a:rPr lang="ru-RU" sz="1400" dirty="0" err="1"/>
              <a:t>здобув</a:t>
            </a:r>
            <a:r>
              <a:rPr lang="ru-RU" sz="1400" dirty="0"/>
              <a:t> диплом </a:t>
            </a:r>
            <a:r>
              <a:rPr lang="ru-RU" sz="1400" dirty="0" err="1"/>
              <a:t>лікаря</a:t>
            </a:r>
            <a:r>
              <a:rPr lang="ru-RU" sz="1400" dirty="0"/>
              <a:t> з </a:t>
            </a:r>
            <a:r>
              <a:rPr lang="ru-RU" sz="1400" dirty="0" err="1" smtClean="0"/>
              <a:t>відзнакою.У</a:t>
            </a:r>
            <a:r>
              <a:rPr lang="ru-RU" sz="1400" dirty="0" smtClean="0"/>
              <a:t> </a:t>
            </a:r>
            <a:r>
              <a:rPr lang="ru-RU" sz="1400" dirty="0"/>
              <a:t>1913 р. М. Булгаков </a:t>
            </a:r>
            <a:r>
              <a:rPr lang="ru-RU" sz="1400" dirty="0" err="1"/>
              <a:t>одружився</a:t>
            </a:r>
            <a:r>
              <a:rPr lang="ru-RU" sz="1400" dirty="0"/>
              <a:t> з </a:t>
            </a:r>
            <a:r>
              <a:rPr lang="ru-RU" sz="1400" dirty="0" err="1"/>
              <a:t>Тетяною</a:t>
            </a:r>
            <a:r>
              <a:rPr lang="ru-RU" sz="1400" dirty="0"/>
              <a:t> </a:t>
            </a:r>
            <a:r>
              <a:rPr lang="ru-RU" sz="1400" dirty="0" err="1" smtClean="0"/>
              <a:t>Лаппа.За</a:t>
            </a:r>
            <a:r>
              <a:rPr lang="ru-RU" sz="1400" dirty="0" smtClean="0"/>
              <a:t> </a:t>
            </a:r>
            <a:r>
              <a:rPr lang="ru-RU" sz="1400" dirty="0" err="1"/>
              <a:t>часів</a:t>
            </a:r>
            <a:r>
              <a:rPr lang="ru-RU" sz="1400" dirty="0"/>
              <a:t> </a:t>
            </a:r>
            <a:r>
              <a:rPr lang="ru-RU" sz="1400" dirty="0" err="1"/>
              <a:t>Першої</a:t>
            </a:r>
            <a:r>
              <a:rPr lang="ru-RU" sz="1400" dirty="0"/>
              <a:t> </a:t>
            </a:r>
            <a:r>
              <a:rPr lang="ru-RU" sz="1400" dirty="0" err="1"/>
              <a:t>світової</a:t>
            </a:r>
            <a:r>
              <a:rPr lang="ru-RU" sz="1400" dirty="0"/>
              <a:t> </a:t>
            </a:r>
            <a:r>
              <a:rPr lang="ru-RU" sz="1400" dirty="0" err="1"/>
              <a:t>війни</a:t>
            </a:r>
            <a:r>
              <a:rPr lang="ru-RU" sz="1400" dirty="0"/>
              <a:t> М. Булгаков </a:t>
            </a:r>
            <a:r>
              <a:rPr lang="ru-RU" sz="1400" dirty="0" err="1"/>
              <a:t>упродовж</a:t>
            </a:r>
            <a:r>
              <a:rPr lang="ru-RU" sz="1400" dirty="0"/>
              <a:t> </a:t>
            </a:r>
            <a:r>
              <a:rPr lang="ru-RU" sz="1400" dirty="0" err="1"/>
              <a:t>декількох</a:t>
            </a:r>
            <a:r>
              <a:rPr lang="ru-RU" sz="1400" dirty="0"/>
              <a:t> </a:t>
            </a:r>
            <a:r>
              <a:rPr lang="ru-RU" sz="1400" dirty="0" err="1"/>
              <a:t>місяців</a:t>
            </a:r>
            <a:r>
              <a:rPr lang="ru-RU" sz="1400" dirty="0"/>
              <a:t> </a:t>
            </a:r>
            <a:r>
              <a:rPr lang="ru-RU" sz="1400" dirty="0" err="1"/>
              <a:t>працював</a:t>
            </a:r>
            <a:r>
              <a:rPr lang="ru-RU" sz="1400" dirty="0"/>
              <a:t> </a:t>
            </a:r>
            <a:r>
              <a:rPr lang="ru-RU" sz="1400" dirty="0" err="1"/>
              <a:t>лікарем</a:t>
            </a:r>
            <a:r>
              <a:rPr lang="ru-RU" sz="1400" dirty="0"/>
              <a:t> у </a:t>
            </a:r>
            <a:r>
              <a:rPr lang="ru-RU" sz="1400" dirty="0" err="1"/>
              <a:t>прифронтовій</a:t>
            </a:r>
            <a:r>
              <a:rPr lang="ru-RU" sz="1400" dirty="0"/>
              <a:t> </a:t>
            </a:r>
            <a:r>
              <a:rPr lang="ru-RU" sz="1400" dirty="0" smtClean="0"/>
              <a:t>М</a:t>
            </a:r>
            <a:r>
              <a:rPr lang="ru-RU" sz="1400" dirty="0"/>
              <a:t>. Булгаков </a:t>
            </a:r>
            <a:r>
              <a:rPr lang="ru-RU" sz="1400" dirty="0" err="1"/>
              <a:t>працював</a:t>
            </a:r>
            <a:r>
              <a:rPr lang="ru-RU" sz="1400" dirty="0"/>
              <a:t> </a:t>
            </a:r>
            <a:r>
              <a:rPr lang="ru-RU" sz="1400" dirty="0" err="1"/>
              <a:t>лікарем</a:t>
            </a:r>
            <a:r>
              <a:rPr lang="ru-RU" sz="1400" dirty="0"/>
              <a:t> у Червоному </a:t>
            </a:r>
            <a:r>
              <a:rPr lang="ru-RU" sz="1400" dirty="0" err="1"/>
              <a:t>хресті</a:t>
            </a:r>
            <a:r>
              <a:rPr lang="ru-RU" sz="1400" dirty="0"/>
              <a:t>, а </a:t>
            </a:r>
            <a:r>
              <a:rPr lang="ru-RU" sz="1400" dirty="0" err="1"/>
              <a:t>згодом</a:t>
            </a:r>
            <a:r>
              <a:rPr lang="ru-RU" sz="1400" dirty="0"/>
              <a:t> — у </a:t>
            </a:r>
            <a:r>
              <a:rPr lang="ru-RU" sz="1400" dirty="0" err="1"/>
              <a:t>Збройних</a:t>
            </a:r>
            <a:r>
              <a:rPr lang="ru-RU" sz="1400" dirty="0"/>
              <a:t> Силах </a:t>
            </a:r>
            <a:r>
              <a:rPr lang="ru-RU" sz="1400" dirty="0" err="1"/>
              <a:t>Півдня</a:t>
            </a:r>
            <a:r>
              <a:rPr lang="ru-RU" sz="1400" dirty="0"/>
              <a:t> </a:t>
            </a:r>
            <a:r>
              <a:rPr lang="ru-RU" sz="1400" dirty="0" err="1"/>
              <a:t>Росії</a:t>
            </a:r>
            <a:r>
              <a:rPr lang="ru-RU" sz="1400" dirty="0"/>
              <a:t>. </a:t>
            </a:r>
            <a:r>
              <a:rPr lang="ru-RU" sz="1400" dirty="0" err="1" smtClean="0"/>
              <a:t>Наприкінці</a:t>
            </a:r>
            <a:r>
              <a:rPr lang="ru-RU" sz="1400" dirty="0" smtClean="0"/>
              <a:t> </a:t>
            </a:r>
            <a:r>
              <a:rPr lang="ru-RU" sz="1400" dirty="0" err="1"/>
              <a:t>вересня</a:t>
            </a:r>
            <a:r>
              <a:rPr lang="ru-RU" sz="1400" dirty="0"/>
              <a:t> 1921 р. М. Булгаков </a:t>
            </a:r>
            <a:r>
              <a:rPr lang="ru-RU" sz="1400" dirty="0" err="1"/>
              <a:t>переїхав</a:t>
            </a:r>
            <a:r>
              <a:rPr lang="ru-RU" sz="1400" dirty="0"/>
              <a:t> до </a:t>
            </a:r>
            <a:r>
              <a:rPr lang="ru-RU" sz="1400" dirty="0" err="1"/>
              <a:t>Москви</a:t>
            </a:r>
            <a:r>
              <a:rPr lang="ru-RU" sz="1400" dirty="0"/>
              <a:t> і почав </a:t>
            </a:r>
            <a:r>
              <a:rPr lang="ru-RU" sz="1400" dirty="0" err="1"/>
              <a:t>писати</a:t>
            </a:r>
            <a:r>
              <a:rPr lang="ru-RU" sz="1400" dirty="0"/>
              <a:t> </a:t>
            </a:r>
            <a:r>
              <a:rPr lang="ru-RU" sz="1400" dirty="0" err="1"/>
              <a:t>фейлетони</a:t>
            </a:r>
            <a:r>
              <a:rPr lang="ru-RU" sz="1400" dirty="0"/>
              <a:t> для </a:t>
            </a:r>
            <a:r>
              <a:rPr lang="ru-RU" sz="1400" dirty="0" err="1"/>
              <a:t>столичних</a:t>
            </a:r>
            <a:r>
              <a:rPr lang="ru-RU" sz="1400" dirty="0"/>
              <a:t> </a:t>
            </a:r>
            <a:r>
              <a:rPr lang="ru-RU" sz="1400" dirty="0" smtClean="0"/>
              <a:t>газет </a:t>
            </a:r>
            <a:r>
              <a:rPr lang="ru-RU" sz="1400" dirty="0"/>
              <a:t>і </a:t>
            </a:r>
            <a:r>
              <a:rPr lang="ru-RU" sz="1400" dirty="0" err="1" smtClean="0"/>
              <a:t>часописів</a:t>
            </a:r>
            <a:r>
              <a:rPr lang="ru-RU" sz="1400" dirty="0" smtClean="0"/>
              <a:t>. </a:t>
            </a:r>
            <a:r>
              <a:rPr lang="ru-RU" sz="1400" dirty="0" err="1"/>
              <a:t>Водночас</a:t>
            </a:r>
            <a:r>
              <a:rPr lang="ru-RU" sz="1400" dirty="0"/>
              <a:t>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публікував</a:t>
            </a:r>
            <a:r>
              <a:rPr lang="ru-RU" sz="1400" dirty="0"/>
              <a:t> </a:t>
            </a:r>
            <a:r>
              <a:rPr lang="ru-RU" sz="1400" dirty="0" err="1"/>
              <a:t>окремі</a:t>
            </a:r>
            <a:r>
              <a:rPr lang="ru-RU" sz="1400" dirty="0"/>
              <a:t> твори у </a:t>
            </a:r>
            <a:r>
              <a:rPr lang="ru-RU" sz="1400" dirty="0" err="1"/>
              <a:t>газеті</a:t>
            </a:r>
            <a:r>
              <a:rPr lang="ru-RU" sz="1400" dirty="0"/>
              <a:t> «Накануне»,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виходила</a:t>
            </a:r>
            <a:r>
              <a:rPr lang="ru-RU" sz="1400" dirty="0"/>
              <a:t> </a:t>
            </a:r>
            <a:r>
              <a:rPr lang="ru-RU" sz="1400" dirty="0" err="1"/>
              <a:t>друком</a:t>
            </a:r>
            <a:r>
              <a:rPr lang="ru-RU" sz="1400" dirty="0"/>
              <a:t> у </a:t>
            </a:r>
            <a:r>
              <a:rPr lang="ru-RU" sz="1400" dirty="0" err="1" smtClean="0"/>
              <a:t>Берліні</a:t>
            </a:r>
            <a:r>
              <a:rPr lang="ru-RU" sz="1400" dirty="0" smtClean="0"/>
              <a:t>. </a:t>
            </a:r>
            <a:endParaRPr lang="ru-RU" sz="1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808"/>
            <a:ext cx="3746745" cy="5004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19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200" dirty="0" smtClean="0"/>
              <a:t>У </a:t>
            </a:r>
            <a:r>
              <a:rPr lang="ru-RU" sz="3200" dirty="0"/>
              <a:t>1923 р. М. Булгаков вступив до </a:t>
            </a:r>
            <a:r>
              <a:rPr lang="ru-RU" sz="3200" dirty="0" err="1"/>
              <a:t>Всеросійського</a:t>
            </a:r>
            <a:r>
              <a:rPr lang="ru-RU" sz="3200" dirty="0"/>
              <a:t> Союзу </a:t>
            </a:r>
            <a:r>
              <a:rPr lang="ru-RU" sz="3200" dirty="0" err="1"/>
              <a:t>письменників.У</a:t>
            </a:r>
            <a:r>
              <a:rPr lang="ru-RU" sz="3200" dirty="0"/>
              <a:t> 1924 р. М. Булгаков </a:t>
            </a:r>
            <a:r>
              <a:rPr lang="ru-RU" sz="3200" dirty="0" err="1"/>
              <a:t>бере</a:t>
            </a:r>
            <a:r>
              <a:rPr lang="ru-RU" sz="3200" dirty="0"/>
              <a:t> </a:t>
            </a:r>
            <a:r>
              <a:rPr lang="ru-RU" sz="3200" dirty="0" err="1"/>
              <a:t>другий</a:t>
            </a:r>
            <a:r>
              <a:rPr lang="ru-RU" sz="3200" dirty="0"/>
              <a:t> </a:t>
            </a:r>
            <a:r>
              <a:rPr lang="ru-RU" sz="3200" dirty="0" err="1"/>
              <a:t>шлюб</a:t>
            </a:r>
            <a:r>
              <a:rPr lang="ru-RU" sz="3200" dirty="0"/>
              <a:t> — з </a:t>
            </a:r>
            <a:r>
              <a:rPr lang="ru-RU" sz="3200" dirty="0" err="1"/>
              <a:t>Любов'ю</a:t>
            </a:r>
            <a:r>
              <a:rPr lang="ru-RU" sz="3200" dirty="0"/>
              <a:t> </a:t>
            </a:r>
            <a:r>
              <a:rPr lang="ru-RU" sz="3200" dirty="0" err="1"/>
              <a:t>Бєлозерською.У</a:t>
            </a:r>
            <a:r>
              <a:rPr lang="ru-RU" sz="3200" dirty="0"/>
              <a:t> 1929 р. М. Булгаков </a:t>
            </a:r>
            <a:r>
              <a:rPr lang="ru-RU" sz="3200" dirty="0" err="1"/>
              <a:t>одружився</a:t>
            </a:r>
            <a:r>
              <a:rPr lang="ru-RU" sz="3200" dirty="0"/>
              <a:t> </a:t>
            </a:r>
            <a:r>
              <a:rPr lang="ru-RU" sz="3200" dirty="0" err="1"/>
              <a:t>втретє</a:t>
            </a:r>
            <a:r>
              <a:rPr lang="ru-RU" sz="3200" dirty="0"/>
              <a:t> і </a:t>
            </a:r>
            <a:r>
              <a:rPr lang="ru-RU" sz="3200" dirty="0" err="1"/>
              <a:t>востаннє</a:t>
            </a:r>
            <a:r>
              <a:rPr lang="ru-RU" sz="3200" dirty="0"/>
              <a:t> — з </a:t>
            </a:r>
            <a:r>
              <a:rPr lang="ru-RU" sz="3200" dirty="0" err="1"/>
              <a:t>Оленою</a:t>
            </a:r>
            <a:r>
              <a:rPr lang="ru-RU" sz="3200" dirty="0"/>
              <a:t> </a:t>
            </a:r>
            <a:r>
              <a:rPr lang="ru-RU" sz="3200" dirty="0" err="1"/>
              <a:t>Шиловською.У</a:t>
            </a:r>
            <a:r>
              <a:rPr lang="ru-RU" sz="3200" dirty="0"/>
              <a:t> 1930 р. М. Булгаков </a:t>
            </a:r>
            <a:r>
              <a:rPr lang="ru-RU" sz="3200" dirty="0" err="1"/>
              <a:t>працював</a:t>
            </a:r>
            <a:r>
              <a:rPr lang="ru-RU" sz="3200" dirty="0"/>
              <a:t> </a:t>
            </a:r>
            <a:r>
              <a:rPr lang="ru-RU" sz="3200" dirty="0" err="1"/>
              <a:t>режисером</a:t>
            </a:r>
            <a:r>
              <a:rPr lang="ru-RU" sz="3200" dirty="0"/>
              <a:t> у Центральному </a:t>
            </a:r>
            <a:r>
              <a:rPr lang="ru-RU" sz="3200" dirty="0" err="1"/>
              <a:t>театрі</a:t>
            </a:r>
            <a:r>
              <a:rPr lang="ru-RU" sz="3200" dirty="0"/>
              <a:t> </a:t>
            </a:r>
            <a:r>
              <a:rPr lang="ru-RU" sz="3200" dirty="0" err="1"/>
              <a:t>робочої</a:t>
            </a:r>
            <a:r>
              <a:rPr lang="ru-RU" sz="3200" dirty="0"/>
              <a:t> </a:t>
            </a:r>
            <a:r>
              <a:rPr lang="ru-RU" sz="3200" dirty="0" err="1"/>
              <a:t>молоді</a:t>
            </a:r>
            <a:r>
              <a:rPr lang="ru-RU" sz="3200" dirty="0"/>
              <a:t> (ТРАМ). З 1930 по 1936 </a:t>
            </a:r>
            <a:r>
              <a:rPr lang="ru-RU" sz="3200" dirty="0" err="1"/>
              <a:t>рр</a:t>
            </a:r>
            <a:r>
              <a:rPr lang="ru-RU" sz="3200" dirty="0"/>
              <a:t>. — у </a:t>
            </a:r>
            <a:r>
              <a:rPr lang="ru-RU" sz="3200" dirty="0" err="1"/>
              <a:t>МХАТі</a:t>
            </a:r>
            <a:r>
              <a:rPr lang="ru-RU" sz="3200" dirty="0"/>
              <a:t> як </a:t>
            </a:r>
            <a:r>
              <a:rPr lang="ru-RU" sz="3200" dirty="0" err="1"/>
              <a:t>режисер-асистент</a:t>
            </a:r>
            <a:r>
              <a:rPr lang="ru-RU" sz="3200" dirty="0"/>
              <a:t>. </a:t>
            </a:r>
            <a:r>
              <a:rPr lang="ru-RU" sz="3200" dirty="0" err="1"/>
              <a:t>Від</a:t>
            </a:r>
            <a:r>
              <a:rPr lang="ru-RU" sz="3200" dirty="0"/>
              <a:t> 1936 р. </a:t>
            </a:r>
            <a:r>
              <a:rPr lang="ru-RU" sz="3200" dirty="0" err="1"/>
              <a:t>працював</a:t>
            </a:r>
            <a:r>
              <a:rPr lang="ru-RU" sz="3200" dirty="0"/>
              <a:t> </a:t>
            </a:r>
            <a:r>
              <a:rPr lang="ru-RU" sz="3200" dirty="0" err="1"/>
              <a:t>лібретистом</a:t>
            </a:r>
            <a:r>
              <a:rPr lang="ru-RU" sz="3200" dirty="0"/>
              <a:t> і </a:t>
            </a:r>
            <a:r>
              <a:rPr lang="ru-RU" sz="3200" dirty="0" err="1"/>
              <a:t>перекладачем</a:t>
            </a:r>
            <a:r>
              <a:rPr lang="ru-RU" sz="3200" dirty="0"/>
              <a:t> у Большому </a:t>
            </a:r>
            <a:r>
              <a:rPr lang="ru-RU" sz="3200" dirty="0" err="1"/>
              <a:t>театрі.Від</a:t>
            </a:r>
            <a:r>
              <a:rPr lang="ru-RU" sz="3200" dirty="0"/>
              <a:t> 1939 р. стан </a:t>
            </a:r>
            <a:r>
              <a:rPr lang="ru-RU" sz="3200" dirty="0" err="1"/>
              <a:t>здоров'я</a:t>
            </a:r>
            <a:r>
              <a:rPr lang="ru-RU" sz="3200" dirty="0"/>
              <a:t> </a:t>
            </a:r>
            <a:r>
              <a:rPr lang="ru-RU" sz="3200" dirty="0" err="1"/>
              <a:t>письменника</a:t>
            </a:r>
            <a:r>
              <a:rPr lang="ru-RU" sz="3200" dirty="0"/>
              <a:t> </a:t>
            </a:r>
            <a:r>
              <a:rPr lang="ru-RU" sz="3200" dirty="0" err="1"/>
              <a:t>значно</a:t>
            </a:r>
            <a:r>
              <a:rPr lang="ru-RU" sz="3200" dirty="0"/>
              <a:t> </a:t>
            </a:r>
            <a:r>
              <a:rPr lang="ru-RU" sz="3200" dirty="0" err="1"/>
              <a:t>погіршився</a:t>
            </a:r>
            <a:r>
              <a:rPr lang="ru-RU" sz="3200" dirty="0"/>
              <a:t>. </a:t>
            </a:r>
            <a:r>
              <a:rPr lang="ru-RU" sz="3200" dirty="0" err="1"/>
              <a:t>Лікарі</a:t>
            </a:r>
            <a:r>
              <a:rPr lang="ru-RU" sz="3200" dirty="0"/>
              <a:t> </a:t>
            </a:r>
            <a:r>
              <a:rPr lang="ru-RU" sz="3200" dirty="0" err="1"/>
              <a:t>діагностували</a:t>
            </a:r>
            <a:r>
              <a:rPr lang="ru-RU" sz="3200" dirty="0"/>
              <a:t> у </a:t>
            </a:r>
            <a:r>
              <a:rPr lang="ru-RU" sz="3200" dirty="0" err="1"/>
              <a:t>нього</a:t>
            </a:r>
            <a:r>
              <a:rPr lang="ru-RU" sz="3200" dirty="0"/>
              <a:t> </a:t>
            </a:r>
            <a:r>
              <a:rPr lang="ru-RU" sz="3200" dirty="0" err="1"/>
              <a:t>гіпертонічний</a:t>
            </a:r>
            <a:r>
              <a:rPr lang="ru-RU" sz="3200" dirty="0"/>
              <a:t> нефросклероз. М. Булгаков </a:t>
            </a:r>
            <a:r>
              <a:rPr lang="ru-RU" sz="3200" dirty="0" err="1"/>
              <a:t>продовжував</a:t>
            </a:r>
            <a:r>
              <a:rPr lang="ru-RU" sz="3200" dirty="0"/>
              <a:t> </a:t>
            </a:r>
            <a:r>
              <a:rPr lang="ru-RU" sz="3200" dirty="0" err="1"/>
              <a:t>застосовувати</a:t>
            </a:r>
            <a:r>
              <a:rPr lang="ru-RU" sz="3200" dirty="0"/>
              <a:t> </a:t>
            </a:r>
            <a:r>
              <a:rPr lang="ru-RU" sz="3200" dirty="0" err="1"/>
              <a:t>морфій</a:t>
            </a:r>
            <a:r>
              <a:rPr lang="ru-RU" sz="3200" dirty="0"/>
              <a:t>, </a:t>
            </a:r>
            <a:r>
              <a:rPr lang="ru-RU" sz="3200" dirty="0" err="1"/>
              <a:t>прописаний</a:t>
            </a:r>
            <a:r>
              <a:rPr lang="ru-RU" sz="3200" dirty="0"/>
              <a:t> </a:t>
            </a:r>
            <a:r>
              <a:rPr lang="ru-RU" sz="3200" dirty="0" err="1"/>
              <a:t>йому</a:t>
            </a:r>
            <a:r>
              <a:rPr lang="ru-RU" sz="3200" dirty="0"/>
              <a:t> в 1924 р. </a:t>
            </a:r>
            <a:r>
              <a:rPr lang="ru-RU" sz="3200" dirty="0" err="1"/>
              <a:t>задля</a:t>
            </a:r>
            <a:r>
              <a:rPr lang="ru-RU" sz="3200" dirty="0"/>
              <a:t> </a:t>
            </a:r>
            <a:r>
              <a:rPr lang="ru-RU" sz="3200" dirty="0" err="1"/>
              <a:t>усунення</a:t>
            </a:r>
            <a:r>
              <a:rPr lang="ru-RU" sz="3200" dirty="0"/>
              <a:t> </a:t>
            </a:r>
            <a:r>
              <a:rPr lang="ru-RU" sz="3200" dirty="0" err="1"/>
              <a:t>больових</a:t>
            </a:r>
            <a:r>
              <a:rPr lang="ru-RU" sz="3200" dirty="0"/>
              <a:t> симптомів.10 </a:t>
            </a:r>
            <a:r>
              <a:rPr lang="ru-RU" sz="3200" dirty="0" err="1"/>
              <a:t>березня</a:t>
            </a:r>
            <a:r>
              <a:rPr lang="ru-RU" sz="3200" dirty="0"/>
              <a:t> 1940 р. М. Булгаков помер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50" y="1631950"/>
            <a:ext cx="3810000" cy="448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28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джерела роману: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33953597"/>
              </p:ext>
            </p:extLst>
          </p:nvPr>
        </p:nvGraphicFramePr>
        <p:xfrm>
          <a:off x="179512" y="1268760"/>
          <a:ext cx="56886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76872"/>
            <a:ext cx="2448272" cy="376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264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Сюжетні лінії в романі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12957510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47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Герої роману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11993267"/>
              </p:ext>
            </p:extLst>
          </p:nvPr>
        </p:nvGraphicFramePr>
        <p:xfrm>
          <a:off x="612775" y="1600200"/>
          <a:ext cx="8153400" cy="4277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89269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err="1" smtClean="0"/>
                        <a:t>Єшалаїмський</a:t>
                      </a:r>
                      <a:r>
                        <a:rPr lang="uk-UA" sz="2000" dirty="0" smtClean="0"/>
                        <a:t> світ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Москва 30х років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Фантастичні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 темою кохання</a:t>
                      </a:r>
                      <a:endParaRPr lang="ru-RU" dirty="0"/>
                    </a:p>
                  </a:txBody>
                  <a:tcPr/>
                </a:tc>
              </a:tr>
              <a:tr h="3384376"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uk-UA" dirty="0" smtClean="0"/>
                        <a:t>Понтій Пілат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uk-UA" dirty="0" err="1" smtClean="0"/>
                        <a:t>Іешуа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Га-Ноцрі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 smtClean="0"/>
                        <a:t>Михайло Берліоз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 smtClean="0"/>
                        <a:t>Іван Бездомний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 smtClean="0"/>
                        <a:t>Степан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Лиходіев</a:t>
                      </a:r>
                      <a:endParaRPr lang="uk-UA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baseline="0" dirty="0" err="1" smtClean="0"/>
                        <a:t>Ніканор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Босой</a:t>
                      </a:r>
                      <a:endParaRPr lang="uk-UA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 err="1" smtClean="0"/>
                        <a:t>Алоізій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Магорич</a:t>
                      </a:r>
                      <a:endParaRPr lang="uk-UA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 err="1" smtClean="0"/>
                        <a:t>Аннушка</a:t>
                      </a:r>
                      <a:endParaRPr lang="uk-UA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 smtClean="0"/>
                        <a:t>Римський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 err="1" smtClean="0"/>
                        <a:t>Воланд</a:t>
                      </a:r>
                      <a:endParaRPr lang="uk-UA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 err="1" smtClean="0"/>
                        <a:t>Коровьев</a:t>
                      </a:r>
                      <a:endParaRPr lang="uk-UA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 err="1" smtClean="0"/>
                        <a:t>Азазело</a:t>
                      </a:r>
                      <a:endParaRPr lang="uk-UA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 err="1" smtClean="0"/>
                        <a:t>Гелла</a:t>
                      </a:r>
                      <a:endParaRPr lang="uk-UA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 smtClean="0"/>
                        <a:t>Кіт</a:t>
                      </a:r>
                      <a:r>
                        <a:rPr lang="uk-UA" baseline="0" dirty="0" smtClean="0"/>
                        <a:t> Бегемот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baseline="0" dirty="0" err="1" smtClean="0"/>
                        <a:t>Фріда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 smtClean="0"/>
                        <a:t>Майстер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dirty="0" smtClean="0"/>
                        <a:t>Маргарита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3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2569"/>
            <a:ext cx="8153400" cy="990600"/>
          </a:xfrm>
        </p:spPr>
        <p:txBody>
          <a:bodyPr>
            <a:normAutofit/>
          </a:bodyPr>
          <a:lstStyle/>
          <a:p>
            <a:r>
              <a:rPr lang="uk-UA" dirty="0" smtClean="0"/>
              <a:t>Проблемі твору: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412" y="1628800"/>
            <a:ext cx="5403684" cy="504056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uk-UA" dirty="0"/>
              <a:t>п</a:t>
            </a:r>
            <a:r>
              <a:rPr lang="uk-UA" dirty="0" smtClean="0"/>
              <a:t>роблема морального вибору;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проблема влади та особистості;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проблема віри та безвір'я;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проблема честі та справедливості;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проблема бездуховності та міщанства;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проблема кохання;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проблема ролі мистецтва в житті;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співвідношення добра і зла;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проблема істини та сенсу життя.</a:t>
            </a:r>
          </a:p>
          <a:p>
            <a:pPr>
              <a:buFont typeface="Arial" pitchFamily="34" charset="0"/>
              <a:buChar char="•"/>
            </a:pPr>
            <a:endParaRPr lang="uk-UA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08920"/>
            <a:ext cx="3884863" cy="2276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5778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Сатира-гостре висміювання негативного: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uk-UA" dirty="0"/>
              <a:t>б</a:t>
            </a:r>
            <a:r>
              <a:rPr lang="uk-UA" dirty="0" smtClean="0"/>
              <a:t>ажання людей до легкої наживи;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цензура;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хабарництво;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бездуховність, </a:t>
            </a:r>
            <a:r>
              <a:rPr lang="uk-UA" dirty="0" err="1" smtClean="0"/>
              <a:t>безталанність</a:t>
            </a:r>
            <a:r>
              <a:rPr lang="uk-UA" dirty="0" smtClean="0"/>
              <a:t> літераторів;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жорстокість, </a:t>
            </a:r>
            <a:r>
              <a:rPr lang="uk-UA" dirty="0" err="1" smtClean="0"/>
              <a:t>байдужістьт</a:t>
            </a:r>
            <a:r>
              <a:rPr lang="uk-UA" dirty="0" smtClean="0"/>
              <a:t>, </a:t>
            </a:r>
            <a:r>
              <a:rPr lang="uk-UA" dirty="0" err="1" smtClean="0"/>
              <a:t>відчуженність</a:t>
            </a:r>
            <a:r>
              <a:rPr lang="uk-UA" dirty="0" smtClean="0"/>
              <a:t> і страх;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пияцтво, нечесність,</a:t>
            </a:r>
            <a:r>
              <a:rPr lang="uk-UA" dirty="0" err="1" smtClean="0"/>
              <a:t>розбещенність</a:t>
            </a:r>
            <a:r>
              <a:rPr lang="uk-UA" dirty="0" smtClean="0"/>
              <a:t>, </a:t>
            </a:r>
            <a:r>
              <a:rPr lang="uk-UA" dirty="0" err="1" smtClean="0"/>
              <a:t>неосвідченність</a:t>
            </a:r>
            <a:r>
              <a:rPr lang="uk-UA" dirty="0" smtClean="0"/>
              <a:t>, фальш.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89087"/>
            <a:ext cx="3544391" cy="5013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2697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Предмети дійсності 30х років: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4904894" cy="2722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257800" y="1556792"/>
            <a:ext cx="388620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dirty="0"/>
              <a:t>згадка про Соловки;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не добра квартира, з якої безслідно зникають люди;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вияви пильності щодо іноземців,ймовірних шпигунів;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доноси.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307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75</TotalTime>
  <Words>365</Words>
  <Application>Microsoft Office PowerPoint</Application>
  <PresentationFormat>Экран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Презентация PowerPoint</vt:lpstr>
      <vt:lpstr>Булгаков Михайло Опанасович </vt:lpstr>
      <vt:lpstr>Презентация PowerPoint</vt:lpstr>
      <vt:lpstr>Основні джерела роману:</vt:lpstr>
      <vt:lpstr>Сюжетні лінії в романі</vt:lpstr>
      <vt:lpstr>Герої роману</vt:lpstr>
      <vt:lpstr>Проблемі твору:</vt:lpstr>
      <vt:lpstr>Сатира-гостре висміювання негативного:</vt:lpstr>
      <vt:lpstr>Предмети дійсності 30х років:</vt:lpstr>
      <vt:lpstr>Презентация PowerPoint</vt:lpstr>
      <vt:lpstr>Цікаві факти про роман:</vt:lpstr>
      <vt:lpstr>Підготувала учениця 11 класу Копать Маргарита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9</cp:revision>
  <dcterms:created xsi:type="dcterms:W3CDTF">2014-04-29T09:44:03Z</dcterms:created>
  <dcterms:modified xsi:type="dcterms:W3CDTF">2014-04-29T12:24:44Z</dcterms:modified>
</cp:coreProperties>
</file>