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4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5E01D2-9D36-4F20-8E91-50B909B88469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E4410E-222F-4483-B289-F1739CC1A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1ABF5-F884-46AB-BB0E-8EF2CEAAEAF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BF26-42D5-447E-A71D-4B57AA4B7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CEE20-78F1-48B3-A2F3-87EF964D070B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A129B-53D2-48DA-85B5-89E5D2E2B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D06A-AC5B-4879-97C0-F46A0A387C0E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5C702-F7C3-47D6-A0C4-84EEF4BF8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9AD73D-0ECA-45F4-9AFA-949FAA7CCCBD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8C022C-6546-47A0-9604-246F4EA5A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E6C8F8-980B-4F2C-9A54-E58EC8BF5D95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4276A0-73C8-4FFF-BF89-64BDC814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A6D59F-62BA-49C5-8DD6-4752B82F3268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202514-9D01-4064-AA25-44C6C1DA4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C9D7EA-2315-4A14-97D0-62F9CDFD1C1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035F3F-A988-4D1F-A22A-788B1FCEF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EA95B-B73C-4DF3-B8A4-413ECDD04DF8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A8A5-AC0F-42C1-8032-986896364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BD9275-D7BF-4CFC-AC65-9717E4103294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220AF3-7210-4417-B6C7-631330B6F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0C0635-98CA-4EAD-8EBB-6605D3AF90FA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4009798-EB13-493F-8AE0-8217D6A73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B0F938A-E396-4DE6-97F8-DF9174E4B81B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C681144-0147-45C6-8FF9-2353B7551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1" r:id="rId2"/>
    <p:sldLayoutId id="2147484086" r:id="rId3"/>
    <p:sldLayoutId id="2147484087" r:id="rId4"/>
    <p:sldLayoutId id="2147484088" r:id="rId5"/>
    <p:sldLayoutId id="2147484089" r:id="rId6"/>
    <p:sldLayoutId id="2147484082" r:id="rId7"/>
    <p:sldLayoutId id="2147484090" r:id="rId8"/>
    <p:sldLayoutId id="2147484091" r:id="rId9"/>
    <p:sldLayoutId id="2147484083" r:id="rId10"/>
    <p:sldLayoutId id="21474840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ook-list.ru/photos/au6498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law.ru/book8/3090-4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80528" y="476672"/>
            <a:ext cx="9865096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Джеймс </a:t>
            </a:r>
            <a:r>
              <a:rPr lang="ru-RU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Олдрідж</a:t>
            </a:r>
            <a:endParaRPr lang="ru-RU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9742" y="2141720"/>
            <a:ext cx="50183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Останній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ru-RU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дюйм</a:t>
            </a:r>
          </a:p>
        </p:txBody>
      </p:sp>
      <p:pic>
        <p:nvPicPr>
          <p:cNvPr id="9220" name="Picture 4" descr="Картинка 11 из 20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628800"/>
            <a:ext cx="2484437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1125538"/>
            <a:ext cx="8064500" cy="5111750"/>
          </a:xfrm>
        </p:spPr>
        <p:txBody>
          <a:bodyPr>
            <a:normAutofit fontScale="62500" lnSpcReduction="20000"/>
          </a:bodyPr>
          <a:lstStyle/>
          <a:p>
            <a:pPr marL="365760" indent="0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900" dirty="0"/>
              <a:t/>
            </a:r>
            <a:br>
              <a:rPr lang="ru-RU" sz="2900" dirty="0"/>
            </a:br>
            <a:r>
              <a:rPr lang="ru-RU" sz="3200" dirty="0" smtClean="0"/>
              <a:t>   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Джеймс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Олдрідж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народився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10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липня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1918 року, у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штаті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Вікторія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Австралія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був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англійським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письменником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і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громадським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діячем</a:t>
            </a:r>
            <a:r>
              <a:rPr lang="ru-RU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Навчався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мельбурнському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комерційному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коледжі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. У 1938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переїхав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Англію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. Робота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журналіста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військового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кореспондента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який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побував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багатьох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фронтах 2-ї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світової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війни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1939-1945, стала для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Олдріджа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школою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життєвого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досвіду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майстерності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художні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репортажі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("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Пісня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про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Кавказі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", 1942) і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романи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("Справа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честі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"; "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Морський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орел"), цикл новел (книга "Про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багатьох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людей", 1946)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відбили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героїзм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народного опору і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ті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зміни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які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спричинила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за собою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всесвітньо-історична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перемога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над фашизмом. Джеймс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жваво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відгукується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хвилюючі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проблеми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часу,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борючись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за мир і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розрядку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міжнародної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напруженості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виступає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як художник на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підтримку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національно-визвольної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боротьби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поневолених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народів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Письменника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приваблює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доля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простої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людини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, до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драматичних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обставинах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одерживающего перемогу над 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відчаєм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 ("</a:t>
            </a:r>
            <a:r>
              <a:rPr lang="ru-RU" sz="3200" dirty="0" err="1">
                <a:solidFill>
                  <a:srgbClr val="222222"/>
                </a:solidFill>
                <a:latin typeface="Arial" panose="020B0604020202020204" pitchFamily="34" charset="0"/>
              </a:rPr>
              <a:t>Мисливець</a:t>
            </a:r>
            <a:r>
              <a:rPr lang="ru-RU" sz="3200" dirty="0">
                <a:solidFill>
                  <a:srgbClr val="222222"/>
                </a:solidFill>
                <a:latin typeface="Arial" panose="020B0604020202020204" pitchFamily="34" charset="0"/>
              </a:rPr>
              <a:t>", 1950).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 smtClean="0">
                <a:solidFill>
                  <a:schemeClr val="bg2">
                    <a:lumMod val="50000"/>
                  </a:schemeClr>
                </a:solidFill>
              </a:rPr>
              <a:t>Життя і творчість</a:t>
            </a:r>
            <a:endParaRPr lang="ru-RU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476672"/>
            <a:ext cx="4896222" cy="6192416"/>
          </a:xfrm>
        </p:spPr>
        <p:txBody>
          <a:bodyPr>
            <a:normAutofit fontScale="77500" lnSpcReduction="20000"/>
          </a:bodyPr>
          <a:lstStyle/>
          <a:p>
            <a:pPr marL="109728" indent="0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Через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усю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творчість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О. Джеймса проходить тема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Радянського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Союзу.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ясно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бачить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складний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процес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гострої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ідеологічної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боротьби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світом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капіталізму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соціалізму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відгукується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свідомості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людей (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дилогія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Син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землі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чужої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", 1962;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Небезпечна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гра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", 1966). Про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різноманітність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творчих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інтересів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свідчить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книга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Каїр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", цикл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австралійських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новел ("Хлопчик з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лісового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берега",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Батькова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сорока" та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ін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),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повість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Мій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брат Том" (1966),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збірка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оповідань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різних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років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"Золото й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пісок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" (1960),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який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включає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"</a:t>
            </a:r>
            <a:r>
              <a:rPr lang="ru-RU" sz="26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Останній</a:t>
            </a:r>
            <a:r>
              <a:rPr lang="ru-RU" sz="2600" dirty="0" smtClean="0">
                <a:solidFill>
                  <a:srgbClr val="222222"/>
                </a:solidFill>
                <a:latin typeface="Arial" panose="020B0604020202020204" pitchFamily="34" charset="0"/>
              </a:rPr>
              <a:t> дюйм",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однойменний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радянський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фільм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, 1959), "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Акулячу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клітку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" та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ін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романи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тяжіють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до жанру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героїчної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епопеї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, вони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реалістично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відображають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складний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шлях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особистості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до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нових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обріїв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, і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трагедію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індивідуаліста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втратив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їх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Письменник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був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нагороджений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Ленінською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премією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"За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зміцнення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світу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sz="2600" dirty="0">
                <a:solidFill>
                  <a:srgbClr val="222222"/>
                </a:solidFill>
                <a:latin typeface="Arial" panose="020B0604020202020204" pitchFamily="34" charset="0"/>
              </a:rPr>
              <a:t> народами" (1973).</a:t>
            </a:r>
            <a:endParaRPr lang="ru-RU" sz="2600" dirty="0"/>
          </a:p>
        </p:txBody>
      </p:sp>
      <p:pic>
        <p:nvPicPr>
          <p:cNvPr id="11267" name="Picture 2" descr="Картинка 2 из 20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20713"/>
            <a:ext cx="31273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Сюжет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твору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простий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Двоє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людей 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батько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потрапляють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екстремальну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ситуацію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Сенс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оповідання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полягає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стільки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трагедії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трапилася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Акулячій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бухті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скільки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становленні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взаєморозуміння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двома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людьми 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батьком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Бен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був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чудовим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льотчиком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але доля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склалася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так,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йому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довелося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заробляти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життя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підводними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зйомками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була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досить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важка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небезпечна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робота.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Захопивши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з собою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десятирічного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Бен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летить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своєму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старенькому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літаку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берег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Акулячої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бухти. Бену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належить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зйомка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акул.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Під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час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батька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виконує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дрібні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доручення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березі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сумує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самоті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батьком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немає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взаєморозуміння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Бен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вважає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фізично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слабкий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неактивний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дитина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часто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дратується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відповідь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запитання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й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деколи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взагалі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помічає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Але Бен не зла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людина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піклується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про хлопчика, просто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склалося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ними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міцної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чоловічої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дружби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Сюжет </a:t>
            </a:r>
            <a:r>
              <a:rPr lang="ru-RU" sz="4400" dirty="0" err="1" smtClean="0">
                <a:solidFill>
                  <a:schemeClr val="bg2">
                    <a:lumMod val="50000"/>
                  </a:schemeClr>
                </a:solidFill>
              </a:rPr>
              <a:t>твору</a:t>
            </a:r>
            <a:endParaRPr lang="ru-RU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468313" y="1341438"/>
            <a:ext cx="4464050" cy="4335462"/>
          </a:xfrm>
        </p:spPr>
        <p:txBody>
          <a:bodyPr/>
          <a:lstStyle/>
          <a:p>
            <a:pPr marL="109538" indent="0" algn="just" eaLnBrk="1" hangingPunct="1">
              <a:buNone/>
            </a:pP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Бен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успішно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дознімав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свою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плівку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і все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було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б добре,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якби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по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неуважності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забруднився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кров'ю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від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приманки.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Акули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напали на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нього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і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лише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випадок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допоміг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йому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вибратися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на берег.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Виявилося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у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нього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понівечені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руки,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втрачений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контроль над ногами.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з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жахом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дивиться на рани батька, але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знаходить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собі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сили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самостійно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перев'язати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стягнути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акваланг.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1" descr="Картинка 2 из 916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773238"/>
            <a:ext cx="3744912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260350"/>
            <a:ext cx="8424863" cy="4105275"/>
          </a:xfrm>
        </p:spPr>
        <p:txBody>
          <a:bodyPr>
            <a:normAutofit fontScale="77500" lnSpcReduction="20000"/>
          </a:bodyPr>
          <a:lstStyle/>
          <a:p>
            <a:pPr marL="109728" indent="0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Бен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розуміє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ніхто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зможе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прийти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їм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допомогу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адже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глуха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рідко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відвідувана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Акуляча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бухта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відрізана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від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усього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світу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Але поранений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льотчик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зможе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вести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літак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означає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їм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сином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загрожує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неминуча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загибель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У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найважчі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хвилини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Бен,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забувши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про себе,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турбується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свого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Їм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 то не стало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необхідно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дістатися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Каїра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там,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навіть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якщо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Бен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помре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буде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безпеці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Льотчик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розуміє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вести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літак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вказівкою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доведеться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синові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Але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хоче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лякати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цим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хлопчика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будує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спілкування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з ним так,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дізнається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про свою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місію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льотчика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самий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останній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момент. До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цього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точно,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швидко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мужньо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виконував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вказівки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поради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батька.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розумів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той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хоче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з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півслова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Впорався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і з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пілотуванням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літака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хоча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була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нелегка задача.</a:t>
            </a:r>
            <a:endParaRPr lang="ru-RU" dirty="0"/>
          </a:p>
        </p:txBody>
      </p:sp>
      <p:pic>
        <p:nvPicPr>
          <p:cNvPr id="14339" name="Picture 1" descr="Картинка 3 из 916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3988350"/>
            <a:ext cx="3456954" cy="260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25538"/>
            <a:ext cx="8242300" cy="489585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/>
              <a:t>Благополучно вони </a:t>
            </a:r>
            <a:r>
              <a:rPr lang="ru-RU" sz="2000" dirty="0" err="1"/>
              <a:t>дісталися</a:t>
            </a:r>
            <a:r>
              <a:rPr lang="ru-RU" sz="2000" dirty="0"/>
              <a:t> до </a:t>
            </a:r>
            <a:r>
              <a:rPr lang="ru-RU" sz="2000" dirty="0" err="1"/>
              <a:t>аеродрому</a:t>
            </a:r>
            <a:r>
              <a:rPr lang="ru-RU" sz="2000" dirty="0"/>
              <a:t> в </a:t>
            </a:r>
            <a:r>
              <a:rPr lang="ru-RU" sz="2000" dirty="0" err="1"/>
              <a:t>Каїрі</a:t>
            </a:r>
            <a:r>
              <a:rPr lang="ru-RU" sz="2000" dirty="0"/>
              <a:t>. Бен, як </a:t>
            </a:r>
            <a:r>
              <a:rPr lang="ru-RU" sz="2000" dirty="0" err="1"/>
              <a:t>міг</a:t>
            </a:r>
            <a:r>
              <a:rPr lang="ru-RU" sz="2000" dirty="0"/>
              <a:t>, </a:t>
            </a:r>
            <a:r>
              <a:rPr lang="ru-RU" sz="2000" dirty="0" err="1"/>
              <a:t>керував</a:t>
            </a:r>
            <a:r>
              <a:rPr lang="ru-RU" sz="2000" dirty="0"/>
              <a:t> </a:t>
            </a:r>
            <a:r>
              <a:rPr lang="ru-RU" sz="2000" dirty="0" err="1"/>
              <a:t>діями</a:t>
            </a:r>
            <a:r>
              <a:rPr lang="ru-RU" sz="2000" dirty="0"/>
              <a:t> хлопчика, а </a:t>
            </a:r>
            <a:r>
              <a:rPr lang="ru-RU" sz="2000" dirty="0" err="1"/>
              <a:t>Деві</a:t>
            </a:r>
            <a:r>
              <a:rPr lang="ru-RU" sz="2000" dirty="0"/>
              <a:t> </a:t>
            </a:r>
            <a:r>
              <a:rPr lang="ru-RU" sz="2000" dirty="0" err="1"/>
              <a:t>слухняно</a:t>
            </a:r>
            <a:r>
              <a:rPr lang="ru-RU" sz="2000" dirty="0"/>
              <a:t> </a:t>
            </a:r>
            <a:r>
              <a:rPr lang="ru-RU" sz="2000" dirty="0" err="1"/>
              <a:t>виконував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вказівки</a:t>
            </a:r>
            <a:r>
              <a:rPr lang="ru-RU" sz="2000" dirty="0"/>
              <a:t>. </a:t>
            </a:r>
            <a:r>
              <a:rPr lang="ru-RU" sz="2000" dirty="0" err="1"/>
              <a:t>Жодного</a:t>
            </a:r>
            <a:r>
              <a:rPr lang="ru-RU" sz="2000" dirty="0"/>
              <a:t> </a:t>
            </a:r>
            <a:r>
              <a:rPr lang="ru-RU" sz="2000" dirty="0" err="1"/>
              <a:t>зайвого</a:t>
            </a:r>
            <a:r>
              <a:rPr lang="ru-RU" sz="2000" dirty="0"/>
              <a:t> слова не </a:t>
            </a:r>
            <a:r>
              <a:rPr lang="ru-RU" sz="2000" dirty="0" err="1"/>
              <a:t>було</a:t>
            </a:r>
            <a:r>
              <a:rPr lang="ru-RU" sz="2000" dirty="0"/>
              <a:t> сказано - </a:t>
            </a:r>
            <a:r>
              <a:rPr lang="ru-RU" sz="2000" dirty="0" err="1"/>
              <a:t>син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поглинений</a:t>
            </a:r>
            <a:r>
              <a:rPr lang="ru-RU" sz="2000" dirty="0"/>
              <a:t> </a:t>
            </a:r>
            <a:r>
              <a:rPr lang="ru-RU" sz="2000" dirty="0" err="1"/>
              <a:t>виконанням</a:t>
            </a:r>
            <a:r>
              <a:rPr lang="ru-RU" sz="2000" dirty="0"/>
              <a:t> </a:t>
            </a:r>
            <a:r>
              <a:rPr lang="ru-RU" sz="2000" dirty="0" err="1"/>
              <a:t>завдання</a:t>
            </a:r>
            <a:r>
              <a:rPr lang="ru-RU" sz="2000" dirty="0"/>
              <a:t>, а </a:t>
            </a:r>
            <a:r>
              <a:rPr lang="ru-RU" sz="2000" dirty="0" err="1"/>
              <a:t>батько</a:t>
            </a:r>
            <a:r>
              <a:rPr lang="ru-RU" sz="2000" dirty="0"/>
              <a:t> все </a:t>
            </a:r>
            <a:r>
              <a:rPr lang="ru-RU" sz="2000" dirty="0" err="1"/>
              <a:t>частіше</a:t>
            </a:r>
            <a:r>
              <a:rPr lang="ru-RU" sz="2000" dirty="0"/>
              <a:t> </a:t>
            </a:r>
            <a:r>
              <a:rPr lang="ru-RU" sz="2000" dirty="0" err="1"/>
              <a:t>втрачав</a:t>
            </a:r>
            <a:r>
              <a:rPr lang="ru-RU" sz="2000" dirty="0"/>
              <a:t> </a:t>
            </a:r>
            <a:r>
              <a:rPr lang="ru-RU" sz="2000" dirty="0" err="1"/>
              <a:t>свідомість</a:t>
            </a:r>
            <a:r>
              <a:rPr lang="ru-RU" sz="2000" dirty="0"/>
              <a:t>. Лише перед </a:t>
            </a:r>
            <a:r>
              <a:rPr lang="ru-RU" sz="2000" dirty="0" err="1"/>
              <a:t>посадкою</a:t>
            </a:r>
            <a:r>
              <a:rPr lang="ru-RU" sz="2000" dirty="0"/>
              <a:t> Бен </a:t>
            </a:r>
            <a:r>
              <a:rPr lang="ru-RU" sz="2000" dirty="0" err="1"/>
              <a:t>відчув</a:t>
            </a:r>
            <a:r>
              <a:rPr lang="ru-RU" sz="2000" dirty="0"/>
              <a:t> страх за себе і </a:t>
            </a:r>
            <a:r>
              <a:rPr lang="ru-RU" sz="2000" dirty="0" err="1"/>
              <a:t>втратив</a:t>
            </a:r>
            <a:r>
              <a:rPr lang="ru-RU" sz="2000" dirty="0"/>
              <a:t> </a:t>
            </a:r>
            <a:r>
              <a:rPr lang="ru-RU" sz="2000" dirty="0" err="1"/>
              <a:t>самовладання</a:t>
            </a:r>
            <a:r>
              <a:rPr lang="ru-RU" sz="2000" dirty="0"/>
              <a:t>. </a:t>
            </a:r>
            <a:r>
              <a:rPr lang="ru-RU" sz="2000" dirty="0" err="1"/>
              <a:t>Він</a:t>
            </a:r>
            <a:r>
              <a:rPr lang="ru-RU" sz="2000" dirty="0"/>
              <a:t> прекрасно знав,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зусиль</a:t>
            </a:r>
            <a:r>
              <a:rPr lang="ru-RU" sz="2000" dirty="0"/>
              <a:t> і </a:t>
            </a:r>
            <a:r>
              <a:rPr lang="ru-RU" sz="2000" dirty="0" err="1"/>
              <a:t>точності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правильно </a:t>
            </a:r>
            <a:r>
              <a:rPr lang="ru-RU" sz="2000" dirty="0" err="1"/>
              <a:t>посадити</a:t>
            </a:r>
            <a:r>
              <a:rPr lang="ru-RU" sz="2000" dirty="0"/>
              <a:t> </a:t>
            </a:r>
            <a:r>
              <a:rPr lang="ru-RU" sz="2000" dirty="0" err="1"/>
              <a:t>літак</a:t>
            </a:r>
            <a:r>
              <a:rPr lang="ru-RU" sz="2000" dirty="0"/>
              <a:t>, не </a:t>
            </a:r>
            <a:r>
              <a:rPr lang="ru-RU" sz="2000" dirty="0" err="1"/>
              <a:t>розбивши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разом з </a:t>
            </a:r>
            <a:r>
              <a:rPr lang="ru-RU" sz="2000" dirty="0" err="1"/>
              <a:t>пасажирами</a:t>
            </a:r>
            <a:r>
              <a:rPr lang="ru-RU" sz="2000" dirty="0"/>
              <a:t>. А </a:t>
            </a:r>
            <a:r>
              <a:rPr lang="ru-RU" sz="2000" dirty="0" err="1"/>
              <a:t>Деві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зовсім</a:t>
            </a:r>
            <a:r>
              <a:rPr lang="ru-RU" sz="2000" dirty="0"/>
              <a:t> </a:t>
            </a:r>
            <a:r>
              <a:rPr lang="ru-RU" sz="2000" dirty="0" err="1"/>
              <a:t>недосвідчений</a:t>
            </a:r>
            <a:r>
              <a:rPr lang="ru-RU" sz="2000" dirty="0"/>
              <a:t> у </a:t>
            </a:r>
            <a:r>
              <a:rPr lang="ru-RU" sz="2000" dirty="0" err="1"/>
              <a:t>цій</a:t>
            </a:r>
            <a:r>
              <a:rPr lang="ru-RU" sz="2000" dirty="0"/>
              <a:t> </a:t>
            </a:r>
            <a:r>
              <a:rPr lang="ru-RU" sz="2000" dirty="0" err="1"/>
              <a:t>справі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 </a:t>
            </a:r>
            <a:r>
              <a:rPr lang="ru-RU" sz="2000" dirty="0" err="1"/>
              <a:t>хлопчикові</a:t>
            </a:r>
            <a:r>
              <a:rPr lang="ru-RU" sz="2000" dirty="0"/>
              <a:t> </a:t>
            </a:r>
            <a:r>
              <a:rPr lang="ru-RU" sz="2000" dirty="0" err="1"/>
              <a:t>вдається</a:t>
            </a:r>
            <a:r>
              <a:rPr lang="ru-RU" sz="2000" dirty="0"/>
              <a:t> </a:t>
            </a:r>
            <a:r>
              <a:rPr lang="ru-RU" sz="2000" dirty="0" err="1"/>
              <a:t>успішно</a:t>
            </a:r>
            <a:r>
              <a:rPr lang="ru-RU" sz="2000" dirty="0"/>
              <a:t> </a:t>
            </a:r>
            <a:r>
              <a:rPr lang="ru-RU" sz="2000" dirty="0" err="1"/>
              <a:t>подолати</a:t>
            </a:r>
            <a:r>
              <a:rPr lang="ru-RU" sz="2000" dirty="0"/>
              <a:t> </a:t>
            </a:r>
            <a:r>
              <a:rPr lang="ru-RU" sz="2000" dirty="0" err="1"/>
              <a:t>найстрашніший</a:t>
            </a:r>
            <a:r>
              <a:rPr lang="ru-RU" sz="2000" dirty="0"/>
              <a:t> - </a:t>
            </a:r>
            <a:r>
              <a:rPr lang="ru-RU" sz="2000" dirty="0" err="1"/>
              <a:t>останній</a:t>
            </a:r>
            <a:r>
              <a:rPr lang="ru-RU" sz="2000" dirty="0"/>
              <a:t> - дюйм.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Лікарі</a:t>
            </a:r>
            <a:r>
              <a:rPr lang="ru-RU" sz="2000" dirty="0"/>
              <a:t> </a:t>
            </a:r>
            <a:r>
              <a:rPr lang="ru-RU" sz="2000" dirty="0" err="1"/>
              <a:t>зуміли</a:t>
            </a:r>
            <a:r>
              <a:rPr lang="ru-RU" sz="2000" dirty="0"/>
              <a:t> </a:t>
            </a:r>
            <a:r>
              <a:rPr lang="ru-RU" sz="2000" dirty="0" err="1"/>
              <a:t>врятувати</a:t>
            </a:r>
            <a:r>
              <a:rPr lang="ru-RU" sz="2000" dirty="0"/>
              <a:t> Бену </a:t>
            </a:r>
            <a:r>
              <a:rPr lang="ru-RU" sz="2000" dirty="0" err="1"/>
              <a:t>життя</a:t>
            </a:r>
            <a:r>
              <a:rPr lang="ru-RU" sz="2000" dirty="0"/>
              <a:t>. А коли в </a:t>
            </a:r>
            <a:r>
              <a:rPr lang="ru-RU" sz="2000" dirty="0" err="1"/>
              <a:t>лікарню</a:t>
            </a:r>
            <a:r>
              <a:rPr lang="ru-RU" sz="2000" dirty="0"/>
              <a:t> </a:t>
            </a:r>
            <a:r>
              <a:rPr lang="ru-RU" sz="2000" dirty="0" err="1"/>
              <a:t>прийшов</a:t>
            </a:r>
            <a:r>
              <a:rPr lang="ru-RU" sz="2000" dirty="0"/>
              <a:t> </a:t>
            </a:r>
            <a:r>
              <a:rPr lang="ru-RU" sz="2000" dirty="0" err="1"/>
              <a:t>самий</a:t>
            </a:r>
            <a:r>
              <a:rPr lang="ru-RU" sz="2000" dirty="0"/>
              <a:t> </a:t>
            </a:r>
            <a:r>
              <a:rPr lang="ru-RU" sz="2000" dirty="0" err="1"/>
              <a:t>головний</a:t>
            </a:r>
            <a:r>
              <a:rPr lang="ru-RU" sz="2000" dirty="0"/>
              <a:t>, </a:t>
            </a:r>
            <a:r>
              <a:rPr lang="ru-RU" sz="2000" dirty="0" err="1"/>
              <a:t>самий</a:t>
            </a:r>
            <a:r>
              <a:rPr lang="ru-RU" sz="2000" dirty="0"/>
              <a:t> перший спаситель Бена - </a:t>
            </a:r>
            <a:r>
              <a:rPr lang="ru-RU" sz="2000" dirty="0" err="1"/>
              <a:t>десятирічний</a:t>
            </a:r>
            <a:r>
              <a:rPr lang="ru-RU" sz="2000" dirty="0"/>
              <a:t> </a:t>
            </a:r>
            <a:r>
              <a:rPr lang="ru-RU" sz="2000" dirty="0" err="1"/>
              <a:t>син</a:t>
            </a:r>
            <a:r>
              <a:rPr lang="ru-RU" sz="2000" dirty="0"/>
              <a:t> </a:t>
            </a:r>
            <a:r>
              <a:rPr lang="ru-RU" sz="2000" dirty="0" err="1"/>
              <a:t>Деві</a:t>
            </a:r>
            <a:r>
              <a:rPr lang="ru-RU" sz="2000" dirty="0"/>
              <a:t>, </a:t>
            </a:r>
            <a:r>
              <a:rPr lang="ru-RU" sz="2000" dirty="0" err="1"/>
              <a:t>батько</a:t>
            </a:r>
            <a:r>
              <a:rPr lang="ru-RU" sz="2000" dirty="0"/>
              <a:t> </a:t>
            </a:r>
            <a:r>
              <a:rPr lang="ru-RU" sz="2000" dirty="0" err="1"/>
              <a:t>зрозумів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недавно </a:t>
            </a:r>
            <a:r>
              <a:rPr lang="ru-RU" sz="2000" dirty="0" err="1"/>
              <a:t>зумів</a:t>
            </a:r>
            <a:r>
              <a:rPr lang="ru-RU" sz="2000" dirty="0"/>
              <a:t> </a:t>
            </a:r>
            <a:r>
              <a:rPr lang="ru-RU" sz="2000" dirty="0" err="1"/>
              <a:t>розгледіти</a:t>
            </a:r>
            <a:r>
              <a:rPr lang="ru-RU" sz="2000" dirty="0"/>
              <a:t> </a:t>
            </a:r>
            <a:r>
              <a:rPr lang="ru-RU" sz="2000" dirty="0" err="1"/>
              <a:t>обличчя</a:t>
            </a:r>
            <a:r>
              <a:rPr lang="ru-RU" sz="2000" dirty="0"/>
              <a:t> хлопчика. Напевно,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останнього</a:t>
            </a:r>
            <a:r>
              <a:rPr lang="ru-RU" sz="2000" dirty="0"/>
              <a:t> </a:t>
            </a:r>
            <a:r>
              <a:rPr lang="ru-RU" sz="2000" dirty="0" err="1"/>
              <a:t>польоту</a:t>
            </a:r>
            <a:r>
              <a:rPr lang="ru-RU" sz="2000" dirty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5900" y="115888"/>
            <a:ext cx="8569325" cy="439261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Труднощі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спільно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подолані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випробування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згуртовують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об'єднують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людей,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навіть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якщо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між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ними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лежить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ціла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прірва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і Бен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своєю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мужністю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безстрашністю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чуйністю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до болю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іншого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й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довірою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одне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до одного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вже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побудували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міцний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міст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який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зумів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зв'язати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їх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на все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життя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. Не страшно,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що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Деві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ще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не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розуміє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цього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. Бен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обов'язково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зуміє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знайти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сили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засоби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зробить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ще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один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крок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долаючи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останній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дюйм,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який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відокремлює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від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серця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хлопчика.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Оповідання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Олдріджа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це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ще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один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яскравий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приклад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віри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в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безмежні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можливості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людини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його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здатність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протистояти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будь-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яким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життєвим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труднощам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якщо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поруч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є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товариш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, на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якого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можна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покластися</a:t>
            </a:r>
            <a:r>
              <a:rPr lang="ru-RU" sz="20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2" descr="Картинка 208 из 921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500438"/>
            <a:ext cx="403225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</TotalTime>
  <Words>532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Життя і творчість</vt:lpstr>
      <vt:lpstr>Презентация PowerPoint</vt:lpstr>
      <vt:lpstr>Сюжет твору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Speed_XP</dc:creator>
  <cp:lastModifiedBy>uzer</cp:lastModifiedBy>
  <cp:revision>15</cp:revision>
  <cp:lastPrinted>2012-05-21T14:20:19Z</cp:lastPrinted>
  <dcterms:created xsi:type="dcterms:W3CDTF">2012-05-21T10:42:06Z</dcterms:created>
  <dcterms:modified xsi:type="dcterms:W3CDTF">2015-02-12T19:04:17Z</dcterms:modified>
</cp:coreProperties>
</file>