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2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1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9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4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08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3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06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93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2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7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39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C8B59-937A-47F4-981E-16732F5ADA3A}" type="datetimeFigureOut">
              <a:rPr lang="ru-RU" smtClean="0"/>
              <a:t>19.11.2013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24FC-A33F-4158-B023-22FA6E56E0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34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2%D0%B5%D0%B0%D1%82%D1%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6400800" cy="17526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Учениц 11 арх класса</a:t>
            </a: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Гетьман Валерии и Ефремовой Ирины 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Ханс Кристиан Андерсен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5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Но ему предложили учиться из-за доброго к нему отношения, видя его желание. Посочувствовавшие бедному и чувствительному мальчику люди ходатайствовали перед королём Дании Фредериком VI, который разрешил учиться в школе в городке Слагельсе, а затем в другой школе в Эльсиноре за счёт казны. Это означало, что больше не нужно будет думать о куске хлеба, о том, как прожить дальше. Ученики в школе были на 6 лет младше Андерсена. Он впоследствии вспоминал о годах учёбы в школе как о самой мрачной поре своей жизни, из-за того что он подвергался строгой критике ректора учебного заведения и болезненно переживал по этому поводу до конца своих дней — он видел ректора в кошмарных снах. В 1827 году Андерсен завершил учёбу. До конца жизни он делал в письме множество грамматических ошибок — Андерсен так и не одолел грамоты.</a:t>
            </a:r>
          </a:p>
          <a:p>
            <a:pPr lvl="0"/>
            <a:r>
              <a:rPr lang="ru-RU" dirty="0"/>
              <a:t>Андерсен никогда не был женат и не имел детей.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1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Творчество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/>
              <a:t>В 1829 году опубликованный Андерсеном фантастический рассказ «Пешее путешествие от канала Холмен к восточной оконечности </a:t>
            </a:r>
            <a:r>
              <a:rPr lang="ru-RU" sz="2000" dirty="0"/>
              <a:t>Амагера</a:t>
            </a:r>
            <a:r>
              <a:rPr lang="ru-RU" sz="2000" dirty="0"/>
              <a:t>» принёс писателю известность. Мало что было написано до 1833 года, когда Андерсен получил от короля денежное пособие, позволившее ему осуществить первое в жизни заграничное путешествие. Начиная с этого времени, Андерсен пишет большое количество литературных произведений, в том числе в 1835 году — прославившие его «Сказки». В 1840-х годах Андерсен попытался вернуться на подмостки, но без особого успеха. В то же время он подтвердил свой талант, издав сборник «Книга с картинками без картинок</a:t>
            </a:r>
            <a:r>
              <a:rPr lang="ru-RU" sz="2000" dirty="0" smtClean="0"/>
              <a:t>».</a:t>
            </a:r>
            <a:r>
              <a:rPr lang="ru-RU" sz="2000" dirty="0"/>
              <a:t> Слава его «Сказок» росла; 2-й выпуск «Сказок» был начат в 1838 году, а 3-й — в 1845. К этому моменту он был уже знаменитым писателем, широко известным в Европе. В июне 1847 года он впервые приехал в Англию и был удостоен триумфальной встречи.</a:t>
            </a:r>
          </a:p>
          <a:p>
            <a:r>
              <a:rPr lang="ru-RU" sz="2000" dirty="0"/>
              <a:t>Во второй половине 1840-х и в следующие годы Андерсен продолжал публиковать романы и пьесы, тщетно пытаясь прославиться как драматург </a:t>
            </a:r>
            <a:r>
              <a:rPr lang="ru-RU" sz="2000" dirty="0" smtClean="0"/>
              <a:t>и романист</a:t>
            </a:r>
            <a:r>
              <a:rPr lang="ru-RU" sz="2000" dirty="0"/>
              <a:t>. В то же время он презирал свои сказки, принёсшие ему заслуженную славу. Тем не менее он продолжал писать всё новые и новые сказки. Последняя сказка написана Андерсеном в Рождество 1872 года.</a:t>
            </a:r>
          </a:p>
          <a:p>
            <a:r>
              <a:rPr lang="ru-RU" sz="2000" dirty="0"/>
              <a:t>В 1872 году Андерсен упал с кровати, сильно расшибся и больше уже не оправился от травм, хотя прожил ещё три года. Он скончался 4 августа 1875 года и похоронен на кладбище </a:t>
            </a:r>
            <a:r>
              <a:rPr lang="ru-RU" sz="2000" dirty="0"/>
              <a:t>Ассистэнс</a:t>
            </a:r>
            <a:r>
              <a:rPr lang="ru-RU" sz="2000" dirty="0"/>
              <a:t>  в Копенгагене.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31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3081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9600" dirty="0" smtClean="0"/>
              <a:t>        </a:t>
            </a:r>
          </a:p>
          <a:p>
            <a:pPr marL="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       </a:t>
            </a:r>
          </a:p>
          <a:p>
            <a:pPr marL="0" indent="0">
              <a:buNone/>
            </a:pP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8920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Сказки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1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6"/>
                </a:solidFill>
              </a:rPr>
              <a:t>Огниво</a:t>
            </a:r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8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112479" cy="526321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40" y="1340768"/>
            <a:ext cx="3650949" cy="54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/>
                </a:solidFill>
              </a:rPr>
              <a:t>Новый наряд короля</a:t>
            </a:r>
            <a:endParaRPr lang="ru-RU" sz="4800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5233078" cy="39498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8532"/>
            <a:ext cx="3782096" cy="50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Оле-</a:t>
            </a:r>
            <a:r>
              <a:rPr lang="ru-RU" dirty="0" err="1" smtClean="0">
                <a:solidFill>
                  <a:schemeClr val="accent6"/>
                </a:solidFill>
              </a:rPr>
              <a:t>Лукойе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951888" cy="543837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4" y="1484784"/>
            <a:ext cx="4637509" cy="380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8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Пастушка и </a:t>
            </a:r>
            <a:r>
              <a:rPr lang="ru-RU" dirty="0" smtClean="0">
                <a:solidFill>
                  <a:schemeClr val="accent6"/>
                </a:solidFill>
              </a:rPr>
              <a:t>трубочист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907507" cy="540095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348880"/>
            <a:ext cx="47625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7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Принцесса на горошине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411840" cy="466061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42" y="2060848"/>
            <a:ext cx="5542458" cy="369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7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16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050841" cy="6038131"/>
          </a:xfrm>
        </p:spPr>
      </p:pic>
    </p:spTree>
    <p:extLst>
      <p:ext uri="{BB962C8B-B14F-4D97-AF65-F5344CB8AC3E}">
        <p14:creationId xmlns:p14="http://schemas.microsoft.com/office/powerpoint/2010/main" val="127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9"/>
            <a:ext cx="3957056" cy="515311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4" y="2572682"/>
            <a:ext cx="5332198" cy="427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Начало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Ганс Христиан Андерсен родился 2 апреля 1805 года в городе Оденсе на острове Фюн (Дания).</a:t>
            </a:r>
          </a:p>
          <a:p>
            <a:r>
              <a:rPr lang="ru-RU" dirty="0"/>
              <a:t>Отец Андерсена был сапожником и, по воспоминаниям самого Андерсена, «богато одаренной поэтической натурой». Он и привил будущему литератору любовь к книгам: по вечерам читал вслух Библию, исторические романы, новеллы и рассказы. Для Ганса Христиана отец построил домашний кукольный театр, а пьесы его сын сочинял уже сам. К сожалению, башмачник Андерсен прожил недолго и умер, оставив жену, маленьких сына и дочь.</a:t>
            </a:r>
          </a:p>
          <a:p>
            <a:r>
              <a:rPr lang="ru-RU" dirty="0"/>
              <a:t>Мать Андерсена происходила из бедной семьи. В своей автобиографии сказочник вспоминал рассказы матери о том, как в детстве ее выгоняли из дома, чтобы просить милостыню... После смерти мужа мать Андерсена стала работать </a:t>
            </a:r>
            <a:r>
              <a:rPr lang="ru-RU" dirty="0" smtClean="0"/>
              <a:t>прачкой,ей</a:t>
            </a:r>
            <a:r>
              <a:rPr lang="ru-RU" dirty="0" smtClean="0"/>
              <a:t> </a:t>
            </a:r>
            <a:r>
              <a:rPr lang="ru-RU" dirty="0"/>
              <a:t>приходилось в детстве просить подаяние, она была похоронена на кладбище для бедных.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4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Образование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/>
              <a:t>Начальное образование Андерсен получил в школе для бедняков. Там преподавали только Закон Божий, письмо и арифметику. Учился Андерсен плохо, уроков почти не готовил. Гораздо с большим удовольствием он рассказывал друзьям вымышленные истории, героем которых был сам. Этим историям, разумеется, никто не верил.</a:t>
            </a:r>
          </a:p>
          <a:p>
            <a:r>
              <a:rPr lang="ru-RU" sz="2600" dirty="0"/>
              <a:t>Первым произведением Ганса Христиана стала пьеса «Карась и Эльвира», написанная под влиянием Шекспира и других драматургов. Доступ к этим книгам сказочник получил в семье </a:t>
            </a:r>
            <a:r>
              <a:rPr lang="ru-RU" sz="2600" dirty="0" smtClean="0"/>
              <a:t>соседей.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07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Не успев записать сына в городскую школу, родители отдали его на обучение к вдове перчаточника, но после первой порки он взял свой букварь и гордо ушел.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 Благодаря спектаклю Абеллино – страшный бандит, который показывала в Оденсе копенгагенская труппа, Андерсен полюбил театр. Три месяца с помощью отца, который сколотил ему специальный ящик для представления, он придумывал свою первую пьесу, вырезая из чурбачков кукольных артистов, шил костюмы из лоскутков, учился водить на веревочках своих персонажей.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 Он так и не закончил начальной школы, а читать и писать научился только к десяти годам. В одиннадцать лет получил подарок – том пьес Шекспира и начал разыгрывать сцены из Макбета. </a:t>
            </a:r>
          </a:p>
        </p:txBody>
      </p:sp>
    </p:spTree>
    <p:extLst>
      <p:ext uri="{BB962C8B-B14F-4D97-AF65-F5344CB8AC3E}">
        <p14:creationId xmlns:p14="http://schemas.microsoft.com/office/powerpoint/2010/main" val="264399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Происхождение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Дании существует легенда о королевском происхождении Андерсена, поскольку в ранней биографии Андерсен писал, что в детстве играл с принцем Фритсом, впоследствии — королём Фредериком VII, и у него не было друзей среди уличных мальчишек — только принц. Дружба Андерсена с принцем Фритсом, согласно фантазии Андерсена, продолжалась и во взрослом возрасте, до самой смерти последнего. После смерти Фритса, за исключением родственников, один лишь Андерсен был допущен к гробу покойного. Причиной этой фантазии явились рассказы отца мальчика, что он родственник короля. С детства будущий писатель проявлял склонность к мечтанию и сочинительству, часто устраивал импровизированные домашние спектакли, вызывавшие смех и издёвки детей.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В 1816 году отец Андерсена умер, и мальчику пришлось работать ради пропитания. Он </a:t>
            </a:r>
            <a:r>
              <a:rPr lang="ru-RU" dirty="0" smtClean="0"/>
              <a:t>был подмастерьем</a:t>
            </a:r>
            <a:r>
              <a:rPr lang="ru-RU" dirty="0"/>
              <a:t> сперва у ткача, затем у портного. Потом Андерсен работал на сигаретной фабрике. В раннем детстве Ханс Кристиан был замкнутым ребёнком с большими голубыми глазами, который сидел в углу и играл в свою любимую игру —кукольный театр. Кукольным театром Андерсен увлекался и позднее.</a:t>
            </a:r>
          </a:p>
        </p:txBody>
      </p:sp>
    </p:spTree>
    <p:extLst>
      <p:ext uri="{BB962C8B-B14F-4D97-AF65-F5344CB8AC3E}">
        <p14:creationId xmlns:p14="http://schemas.microsoft.com/office/powerpoint/2010/main" val="426376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Юность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5257800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В возрасте 14 лет Ханс поехал в Копенгаген; мать отпустила его, так как надеялась, что он побудет там немного и вернётся. Когда она спросила причину, по которой он едет, покидая её, и дом, юный Ханс Кристиан тотчас ответил: «Чтобы стать знаменитым!». Он поехал с целью устроиться на работу в </a:t>
            </a:r>
            <a:r>
              <a:rPr lang="ru-RU" sz="1600" u="sng" dirty="0">
                <a:hlinkClick r:id="rId2"/>
              </a:rPr>
              <a:t>театр</a:t>
            </a:r>
            <a:r>
              <a:rPr lang="ru-RU" sz="1600" dirty="0"/>
              <a:t>. Он получил деньги по рекомендательному письму полковника, в семье которого он устраивал в детстве свои спектакли. В течение года жизни в Копенгагене он пытался попасть в театр. Сперва он пришёл домой к известной певице и, от волнения заливаясь слезами, просил её устроить его в театр. Она, чтобы только отвязаться от назойливого подростка, обещала всё устроить, но не выполнила своего обещания. Позднее она заявила Андерсену, что просто приняла тогда его за сумасшедшего.</a:t>
            </a:r>
          </a:p>
          <a:p>
            <a:pPr lvl="0"/>
            <a:r>
              <a:rPr lang="ru-RU" sz="1600" dirty="0"/>
              <a:t>Ханс Кристиан был долговязым подростком с удлинёнными и тонкими конечностями, шеей и таким же длинным носом. Но благодаря его приятному голосу и его просьбам, а также из жалости, Ханс Кристиан, несмотря на не эффектную внешность, был принят в Королевский театр, где играл второстепенные роли. Его всё меньше и меньше задействовали, а затем началась возрастная ломка голоса, и он был уволен. Ханс Кристиан тем временем сочинил пьесу в 5 актах и написал письмо королю, убедив дать деньги на её издание. В эту книгу входили также стихи. Ханс Кристиан позаботился о рекламе и дал анонс в газете. Книга была напечатана, но никто её не покупал, она пошла на обёртку. Он не терял надежды и понёс свою книгу в театр, чтобы по пьесе был поставлен спектакль. Ему было отказано с формулировкой «ввиду полного отсутствия опыта у автора». </a:t>
            </a:r>
          </a:p>
        </p:txBody>
      </p:sp>
    </p:spTree>
    <p:extLst>
      <p:ext uri="{BB962C8B-B14F-4D97-AF65-F5344CB8AC3E}">
        <p14:creationId xmlns:p14="http://schemas.microsoft.com/office/powerpoint/2010/main" val="270950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959036" cy="6509475"/>
          </a:xfrm>
        </p:spPr>
      </p:pic>
    </p:spTree>
    <p:extLst>
      <p:ext uri="{BB962C8B-B14F-4D97-AF65-F5344CB8AC3E}">
        <p14:creationId xmlns:p14="http://schemas.microsoft.com/office/powerpoint/2010/main" val="3112174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389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Ханс Кристиан Андерсен </vt:lpstr>
      <vt:lpstr>Презентация PowerPoint</vt:lpstr>
      <vt:lpstr>Презентация PowerPoint</vt:lpstr>
      <vt:lpstr>Начало жизни</vt:lpstr>
      <vt:lpstr>Образование </vt:lpstr>
      <vt:lpstr>Презентация PowerPoint</vt:lpstr>
      <vt:lpstr>Происхождение</vt:lpstr>
      <vt:lpstr>Юность</vt:lpstr>
      <vt:lpstr>Презентация PowerPoint</vt:lpstr>
      <vt:lpstr>Презентация PowerPoint</vt:lpstr>
      <vt:lpstr>Творчество </vt:lpstr>
      <vt:lpstr>Презентация PowerPoint</vt:lpstr>
      <vt:lpstr>Огниво </vt:lpstr>
      <vt:lpstr>Новый наряд короля</vt:lpstr>
      <vt:lpstr>Оле-Лукойе</vt:lpstr>
      <vt:lpstr>Пастушка и трубочист</vt:lpstr>
      <vt:lpstr>Принцесса на горошине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Ганс Христиан Андерсен </dc:title>
  <dc:creator>Lera</dc:creator>
  <cp:lastModifiedBy>Lera</cp:lastModifiedBy>
  <cp:revision>6</cp:revision>
  <dcterms:created xsi:type="dcterms:W3CDTF">2013-11-19T17:40:45Z</dcterms:created>
  <dcterms:modified xsi:type="dcterms:W3CDTF">2013-11-19T18:34:40Z</dcterms:modified>
</cp:coreProperties>
</file>