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9" r:id="rId3"/>
    <p:sldId id="258" r:id="rId4"/>
    <p:sldId id="261" r:id="rId5"/>
    <p:sldId id="264" r:id="rId6"/>
    <p:sldId id="262" r:id="rId7"/>
    <p:sldId id="266" r:id="rId8"/>
    <p:sldId id="263" r:id="rId9"/>
    <p:sldId id="265" r:id="rId10"/>
    <p:sldId id="267" r:id="rId11"/>
    <p:sldId id="268" r:id="rId12"/>
    <p:sldId id="269" r:id="rId13"/>
    <p:sldId id="270" r:id="rId14"/>
    <p:sldId id="25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47" d="100"/>
          <a:sy n="47" d="100"/>
        </p:scale>
        <p:origin x="37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49B77-E865-4223-BF31-D1D453DED11F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00B17-F847-4337-A996-2A6984A6F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1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D23DAC1A-6C59-402F-BE02-C27B150FD055}" type="datetimeFigureOut">
              <a:rPr lang="ru-RU" smtClean="0"/>
              <a:t>15.05.2013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915C3CC7-5452-4D39-B7B6-876A99568A57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852936"/>
            <a:ext cx="4013200" cy="599440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glow rad="88900">
                    <a:schemeClr val="tx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портрет </a:t>
            </a:r>
            <a:r>
              <a:rPr lang="ru-RU" sz="3600" dirty="0" err="1" smtClean="0">
                <a:effectLst>
                  <a:glow rad="88900">
                    <a:schemeClr val="tx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дориана</a:t>
            </a:r>
            <a:r>
              <a:rPr lang="ru-RU" sz="3600" dirty="0" smtClean="0">
                <a:effectLst>
                  <a:glow rad="88900">
                    <a:schemeClr val="tx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600" dirty="0">
                <a:effectLst>
                  <a:glow rad="88900">
                    <a:schemeClr val="tx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грея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4968"/>
            <a:ext cx="49561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ethoven - Tishi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093296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98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10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5557"/>
            <a:ext cx="4824536" cy="5996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2911"/>
            <a:ext cx="6096000" cy="4381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9228"/>
            <a:ext cx="8208912" cy="4482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3" y="1259228"/>
            <a:ext cx="7844818" cy="4417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858000" cy="518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3" y="729943"/>
            <a:ext cx="8232321" cy="5227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1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8224837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8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17" y="814387"/>
            <a:ext cx="7277100" cy="522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8" y="1241077"/>
            <a:ext cx="7830738" cy="4375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75" y="554233"/>
            <a:ext cx="3789784" cy="5749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11" y="361202"/>
            <a:ext cx="4608512" cy="6135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7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1772816"/>
            <a:ext cx="92525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dine Kirnberg" pitchFamily="2" charset="0"/>
              </a:rPr>
              <a:t>«Портрет Дориана Грея» рассматривается как абсолютно уникальное, стоящее особняком в литературе произведение. В нем поставлены вечные вопросы человечества — о смысле жизни, об ответственности за содеянное, о величии красоты, о смысле любви и губящей власти греха. Одной из основных идей романа является то, что эстетизм — просто абстрактное явление, и что он приводит только к разочарованию, а не к возвеличиванию понятий о красоте.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11592"/>
            <a:ext cx="3169830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4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04664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Adine Kirnberg" pitchFamily="2" charset="0"/>
              </a:rPr>
              <a:t>«Каждый человек видит в Дориане Грее свои собственные  грехи. В чем состоят грехи Дориана Грея, не знает никто. Тот, кто находит их, привнес их сам»</a:t>
            </a:r>
          </a:p>
          <a:p>
            <a:pPr algn="r"/>
            <a:r>
              <a:rPr lang="uk-UA" sz="4000" b="1" dirty="0" smtClean="0">
                <a:latin typeface="Adine Kirnberg" pitchFamily="2" charset="0"/>
              </a:rPr>
              <a:t>Оскар Уайльд</a:t>
            </a:r>
            <a:endParaRPr lang="ru-RU" sz="4000" b="1" dirty="0">
              <a:latin typeface="Adine Kirnberg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20180"/>
            <a:ext cx="7345660" cy="3554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902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" b="6923"/>
          <a:stretch/>
        </p:blipFill>
        <p:spPr bwMode="auto">
          <a:xfrm>
            <a:off x="2032000" y="143300"/>
            <a:ext cx="5078413" cy="67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75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"/>
          <a:stretch/>
        </p:blipFill>
        <p:spPr bwMode="auto">
          <a:xfrm>
            <a:off x="2470270" y="476672"/>
            <a:ext cx="4124325" cy="5955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4" y="1112881"/>
            <a:ext cx="8778975" cy="4213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79" y="300233"/>
            <a:ext cx="3685906" cy="63081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7" y="764704"/>
            <a:ext cx="8820472" cy="51452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42925"/>
            <a:ext cx="8763000" cy="57721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0" y="998640"/>
            <a:ext cx="8641280" cy="48607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9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82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55594"/>
            <a:ext cx="6840760" cy="512648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4182" r="6558" b="4182"/>
          <a:stretch/>
        </p:blipFill>
        <p:spPr bwMode="auto">
          <a:xfrm>
            <a:off x="2871989" y="755594"/>
            <a:ext cx="3618963" cy="512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lassika(muzyka lyubvi) Grustnaya melodiya - Pechal'naya, volnuyuschaya, no takaya... prekrasnaya!))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0" y="6232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5845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 Дориана Грея в романе проходит определенные этапы развития. Сначала натурщик находится под влиянием идей Лорда Генри, но делает попытки им противостоять. Переломным моментом в развитии образа есть смерть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Сибили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Вэйн, которая, на мысль Дориана Грея, единая могла противостоять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искусительным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разговорам лорда. После ее смерти Дориан Грей становится сознательным проводником идеи лорда Генри, реализацией его философии. Он распространяет эти идеи на окружающих, отравляя определенную часть молодежи, и на его стороне весомое доказательство - его красота. Никто не верит, что он ведет аморальный образ жизни, ему доверяют, так как лицо его чистое и спокойное, а глаза излучают кроткий блеск. Отравляя идеями лорда Генри окружающих, Дориан Грей калечит жизнь многим.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348065"/>
            <a:ext cx="4286250" cy="285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26" y="3717032"/>
            <a:ext cx="432048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9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05321"/>
            <a:ext cx="63642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ethoven(Hans Zimmer)    - Skripka i Organ (OST Kod Davinchi_Angely i Demony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 showWhenStopped="0">
                <p:cTn id="1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/>
          <a:stretch/>
        </p:blipFill>
        <p:spPr bwMode="auto">
          <a:xfrm>
            <a:off x="2443336" y="84467"/>
            <a:ext cx="4648200" cy="675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462386" y="84466"/>
            <a:ext cx="4610100" cy="675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3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9" y="2204864"/>
            <a:ext cx="862012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4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289</TotalTime>
  <Words>239</Words>
  <Application>Microsoft Office PowerPoint</Application>
  <PresentationFormat>Экран (4:3)</PresentationFormat>
  <Paragraphs>5</Paragraphs>
  <Slides>14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Adine Kirnberg</vt:lpstr>
      <vt:lpstr>Arial</vt:lpstr>
      <vt:lpstr>Calibri</vt:lpstr>
      <vt:lpstr>Constantia</vt:lpstr>
      <vt:lpstr>Garamond</vt:lpstr>
      <vt:lpstr>Tahoma</vt:lpstr>
      <vt:lpstr>Times New Roman</vt:lpstr>
      <vt:lpstr>Tunga</vt:lpstr>
      <vt:lpstr>BlackTie</vt:lpstr>
      <vt:lpstr>портрет дориана грея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портрет дориана грея</dc:title>
  <dc:creator>123</dc:creator>
  <cp:lastModifiedBy>123</cp:lastModifiedBy>
  <cp:revision>29</cp:revision>
  <dcterms:created xsi:type="dcterms:W3CDTF">2013-04-26T13:33:11Z</dcterms:created>
  <dcterms:modified xsi:type="dcterms:W3CDTF">2013-05-15T20:04:03Z</dcterms:modified>
</cp:coreProperties>
</file>