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67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73" TargetMode="External"/><Relationship Id="rId2" Type="http://schemas.openxmlformats.org/officeDocument/2006/relationships/hyperlink" Target="http://uk.wikipedia.org/wiki/180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10276"/>
            <a:ext cx="3995936" cy="6659083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err="1" smtClean="0"/>
              <a:t>Фед</a:t>
            </a:r>
            <a:r>
              <a:rPr lang="uk-UA" dirty="0" err="1" smtClean="0"/>
              <a:t>ір</a:t>
            </a:r>
            <a:r>
              <a:rPr lang="uk-UA" dirty="0" smtClean="0"/>
              <a:t> Тютчев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ru-RU" sz="32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(23</a:t>
            </a:r>
            <a:r>
              <a:rPr lang="ru-RU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3200" b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листопада</a:t>
            </a:r>
            <a:r>
              <a:rPr lang="ru-RU" sz="3200" b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1803"/>
              </a:rPr>
              <a:t>1803</a:t>
            </a:r>
            <a:r>
              <a:rPr lang="ru-RU" sz="3200" b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15</a:t>
            </a:r>
            <a:r>
              <a:rPr lang="ru-RU" sz="3200" b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3200" b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липня</a:t>
            </a:r>
            <a:r>
              <a:rPr lang="ru-RU" sz="3200" b="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1873"/>
              </a:rPr>
              <a:t>1873</a:t>
            </a:r>
            <a:r>
              <a:rPr lang="ru-RU" sz="3200" b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2800" b="0" dirty="0" smtClean="0"/>
              <a:t>Видатний російський поет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7720"/>
            <a:ext cx="5040560" cy="6641639"/>
          </a:xfrm>
        </p:spPr>
      </p:pic>
    </p:spTree>
    <p:extLst>
      <p:ext uri="{BB962C8B-B14F-4D97-AF65-F5344CB8AC3E}">
        <p14:creationId xmlns:p14="http://schemas.microsoft.com/office/powerpoint/2010/main" val="477645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52413" cy="6858001"/>
          </a:xfrm>
        </p:spPr>
      </p:pic>
    </p:spTree>
    <p:extLst>
      <p:ext uri="{BB962C8B-B14F-4D97-AF65-F5344CB8AC3E}">
        <p14:creationId xmlns:p14="http://schemas.microsoft.com/office/powerpoint/2010/main" val="1385322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95" y="10142"/>
            <a:ext cx="9124730" cy="684785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66115"/>
            <a:ext cx="9036496" cy="1467544"/>
          </a:xfrm>
        </p:spPr>
        <p:txBody>
          <a:bodyPr/>
          <a:lstStyle/>
          <a:p>
            <a:pPr marL="0" indent="0" algn="ctr">
              <a:buNone/>
            </a:pPr>
            <a:r>
              <a:rPr lang="uk-UA" sz="4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Його дитинство минуло в садибі </a:t>
            </a:r>
            <a:r>
              <a:rPr lang="uk-UA" sz="4800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Овстузі</a:t>
            </a:r>
            <a:endParaRPr lang="ru-RU" sz="4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20282"/>
            <a:ext cx="3923927" cy="5640965"/>
          </a:xfrm>
        </p:spPr>
        <p:txBody>
          <a:bodyPr/>
          <a:lstStyle/>
          <a:p>
            <a:pPr marL="0" indent="0" algn="l">
              <a:buNone/>
            </a:pPr>
            <a:r>
              <a:rPr lang="ru-RU" sz="4000" b="0" dirty="0">
                <a:effectLst/>
                <a:latin typeface="Monotype Corsiva" pitchFamily="66" charset="0"/>
              </a:rPr>
              <a:t>У </a:t>
            </a:r>
            <a:r>
              <a:rPr lang="ru-RU" sz="4000" b="0" dirty="0" smtClean="0">
                <a:effectLst/>
                <a:latin typeface="Monotype Corsiva" pitchFamily="66" charset="0"/>
              </a:rPr>
              <a:t> </a:t>
            </a:r>
            <a:r>
              <a:rPr lang="ru-RU" sz="4000" b="0" dirty="0" err="1" smtClean="0">
                <a:effectLst/>
                <a:latin typeface="Monotype Corsiva" pitchFamily="66" charset="0"/>
              </a:rPr>
              <a:t>підмосковній</a:t>
            </a:r>
            <a:r>
              <a:rPr lang="ru-RU" sz="4000" b="0" dirty="0">
                <a:effectLst/>
                <a:latin typeface="Monotype Corsiva" pitchFamily="66" charset="0"/>
              </a:rPr>
              <a:t> </a:t>
            </a:r>
            <a:r>
              <a:rPr lang="ru-RU" sz="4000" dirty="0" err="1">
                <a:effectLst/>
                <a:latin typeface="Monotype Corsiva" pitchFamily="66" charset="0"/>
              </a:rPr>
              <a:t>садибі</a:t>
            </a:r>
            <a:r>
              <a:rPr lang="ru-RU" sz="4000" b="0" dirty="0">
                <a:effectLst/>
                <a:latin typeface="Monotype Corsiva" pitchFamily="66" charset="0"/>
              </a:rPr>
              <a:t> </a:t>
            </a:r>
            <a:r>
              <a:rPr lang="ru-RU" sz="4000" dirty="0" smtClean="0">
                <a:effectLst/>
                <a:latin typeface="Monotype Corsiva" pitchFamily="66" charset="0"/>
              </a:rPr>
              <a:t>Тютчева</a:t>
            </a:r>
            <a:r>
              <a:rPr lang="ru-RU" sz="4000" b="0" dirty="0" smtClean="0">
                <a:effectLst/>
                <a:latin typeface="Monotype Corsiva" pitchFamily="66" charset="0"/>
              </a:rPr>
              <a:t> </a:t>
            </a:r>
            <a:r>
              <a:rPr lang="ru-RU" sz="4000" b="0" dirty="0" err="1">
                <a:effectLst/>
                <a:latin typeface="Monotype Corsiva" pitchFamily="66" charset="0"/>
              </a:rPr>
              <a:t>відкрито</a:t>
            </a:r>
            <a:r>
              <a:rPr lang="ru-RU" sz="4000" b="0" dirty="0">
                <a:effectLst/>
                <a:latin typeface="Monotype Corsiva" pitchFamily="66" charset="0"/>
              </a:rPr>
              <a:t> музей, </a:t>
            </a:r>
            <a:r>
              <a:rPr lang="ru-RU" sz="4000" b="0" dirty="0" err="1">
                <a:effectLst/>
                <a:latin typeface="Monotype Corsiva" pitchFamily="66" charset="0"/>
              </a:rPr>
              <a:t>що</a:t>
            </a:r>
            <a:r>
              <a:rPr lang="ru-RU" sz="4000" b="0" dirty="0">
                <a:effectLst/>
                <a:latin typeface="Monotype Corsiva" pitchFamily="66" charset="0"/>
              </a:rPr>
              <a:t> носить </a:t>
            </a:r>
            <a:r>
              <a:rPr lang="ru-RU" sz="4000" b="0" dirty="0" err="1">
                <a:effectLst/>
                <a:latin typeface="Monotype Corsiva" pitchFamily="66" charset="0"/>
              </a:rPr>
              <a:t>ім'я</a:t>
            </a:r>
            <a:r>
              <a:rPr lang="ru-RU" sz="4000" b="0" dirty="0">
                <a:effectLst/>
                <a:latin typeface="Monotype Corsiva" pitchFamily="66" charset="0"/>
              </a:rPr>
              <a:t> </a:t>
            </a:r>
            <a:r>
              <a:rPr lang="ru-RU" sz="4000" b="0" dirty="0" err="1">
                <a:effectLst/>
                <a:latin typeface="Monotype Corsiva" pitchFamily="66" charset="0"/>
              </a:rPr>
              <a:t>поета</a:t>
            </a:r>
            <a:r>
              <a:rPr lang="ru-RU" sz="4000" b="0" dirty="0">
                <a:effectLst/>
                <a:latin typeface="Monotype Corsiva" pitchFamily="66" charset="0"/>
              </a:rPr>
              <a:t>.</a:t>
            </a:r>
            <a:endParaRPr lang="ru-RU" sz="4000" dirty="0">
              <a:latin typeface="Monotype Corsiva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0"/>
            <a:ext cx="5220072" cy="6858000"/>
          </a:xfrm>
        </p:spPr>
      </p:pic>
    </p:spTree>
    <p:extLst>
      <p:ext uri="{BB962C8B-B14F-4D97-AF65-F5344CB8AC3E}">
        <p14:creationId xmlns:p14="http://schemas.microsoft.com/office/powerpoint/2010/main" val="19332469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69"/>
            <a:ext cx="9119297" cy="6834631"/>
          </a:xfrm>
        </p:spPr>
      </p:pic>
    </p:spTree>
    <p:extLst>
      <p:ext uri="{BB962C8B-B14F-4D97-AF65-F5344CB8AC3E}">
        <p14:creationId xmlns:p14="http://schemas.microsoft.com/office/powerpoint/2010/main" val="1848154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1143000"/>
          </a:xfrm>
        </p:spPr>
        <p:txBody>
          <a:bodyPr/>
          <a:lstStyle/>
          <a:p>
            <a:pPr marL="0" indent="0">
              <a:buNone/>
            </a:pPr>
            <a:r>
              <a:rPr lang="uk-UA" sz="3200" dirty="0" smtClean="0"/>
              <a:t>Тютчев написав близько 400 віршів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7"/>
            <a:ext cx="4176464" cy="577592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052737"/>
            <a:ext cx="3888432" cy="5805264"/>
          </a:xfrm>
        </p:spPr>
      </p:pic>
    </p:spTree>
    <p:extLst>
      <p:ext uri="{BB962C8B-B14F-4D97-AF65-F5344CB8AC3E}">
        <p14:creationId xmlns:p14="http://schemas.microsoft.com/office/powerpoint/2010/main" val="216724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026"/>
            <a:ext cx="9170368" cy="6866026"/>
          </a:xfrm>
        </p:spPr>
      </p:pic>
    </p:spTree>
    <p:extLst>
      <p:ext uri="{BB962C8B-B14F-4D97-AF65-F5344CB8AC3E}">
        <p14:creationId xmlns:p14="http://schemas.microsoft.com/office/powerpoint/2010/main" val="32558785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1340768"/>
            <a:ext cx="4427984" cy="5517232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b="0" dirty="0">
                <a:effectLst/>
              </a:rPr>
              <a:t> </a:t>
            </a:r>
            <a:r>
              <a:rPr lang="ru-RU" sz="2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Вражений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смертю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коханої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жінки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Тютчев створив «</a:t>
            </a:r>
            <a:r>
              <a:rPr lang="ru-RU" sz="2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денисьєвський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цикл» — вершину </a:t>
            </a:r>
            <a:r>
              <a:rPr lang="ru-RU" sz="2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інтимної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лірики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До </a:t>
            </a:r>
            <a:r>
              <a:rPr lang="ru-RU" sz="2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нього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ввійшли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вірші</a:t>
            </a: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как убийственно мы любим</a:t>
            </a: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...»1851, </a:t>
            </a:r>
            <a:b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очи знал, — о, эти очи</a:t>
            </a: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!..»1852, </a:t>
            </a:r>
            <a:b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Последняя </a:t>
            </a: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любовь»1851-1854,.</a:t>
            </a:r>
            <a:b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«Накануне годовщины 4 августа 1865 г.», 1865).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4" y="17647"/>
            <a:ext cx="4377825" cy="6840353"/>
          </a:xfrm>
        </p:spPr>
      </p:pic>
    </p:spTree>
    <p:extLst>
      <p:ext uri="{BB962C8B-B14F-4D97-AF65-F5344CB8AC3E}">
        <p14:creationId xmlns:p14="http://schemas.microsoft.com/office/powerpoint/2010/main" val="3907754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741368"/>
          </a:xfrm>
        </p:spPr>
      </p:pic>
    </p:spTree>
    <p:extLst>
      <p:ext uri="{BB962C8B-B14F-4D97-AF65-F5344CB8AC3E}">
        <p14:creationId xmlns:p14="http://schemas.microsoft.com/office/powerpoint/2010/main" val="4263463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431032"/>
          </a:xfrm>
        </p:spPr>
        <p:txBody>
          <a:bodyPr/>
          <a:lstStyle/>
          <a:p>
            <a:pPr marL="0" indent="0" algn="l">
              <a:buNone/>
            </a:pPr>
            <a:r>
              <a:rPr lang="uk-UA" sz="4000" dirty="0" smtClean="0"/>
              <a:t>Пам'ятники Тютчеву:</a:t>
            </a:r>
            <a:br>
              <a:rPr lang="uk-UA" sz="4000" dirty="0" smtClean="0"/>
            </a:br>
            <a:r>
              <a:rPr lang="uk-UA" sz="4000" dirty="0" smtClean="0"/>
              <a:t>в музеї </a:t>
            </a:r>
            <a:r>
              <a:rPr lang="uk-UA" sz="4000" dirty="0" err="1" smtClean="0"/>
              <a:t>Овстузі</a:t>
            </a:r>
            <a:r>
              <a:rPr lang="uk-UA" sz="4000" dirty="0" smtClean="0"/>
              <a:t>          в м. Брянськ</a:t>
            </a:r>
            <a:endParaRPr lang="ru-RU" sz="4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4067944" cy="508518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700808"/>
            <a:ext cx="3936172" cy="5435082"/>
          </a:xfrm>
        </p:spPr>
      </p:pic>
    </p:spTree>
    <p:extLst>
      <p:ext uri="{BB962C8B-B14F-4D97-AF65-F5344CB8AC3E}">
        <p14:creationId xmlns:p14="http://schemas.microsoft.com/office/powerpoint/2010/main" val="12496764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</TotalTime>
  <Words>19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Федір Тютчев  (23 листопада1803 — 15 липня1873)  Видатний російський поет</vt:lpstr>
      <vt:lpstr>Його дитинство минуло в садибі Овстузі</vt:lpstr>
      <vt:lpstr>У  підмосковній садибі Тютчева відкрито музей, що носить ім'я поета.</vt:lpstr>
      <vt:lpstr>Презентация PowerPoint</vt:lpstr>
      <vt:lpstr>Тютчев написав близько 400 віршів</vt:lpstr>
      <vt:lpstr>Презентация PowerPoint</vt:lpstr>
      <vt:lpstr> Вражений смертю коханої жінки, Тютчев створив «денисьєвський цикл» — вершину інтимної лірики. До нього ввійшли вірші: «О, как убийственно мы любим...»1851,   «Я очи знал, — о, эти очи!..»1852,   «Последняя любовь»1851-1854,.  «Накануне годовщины 4 августа 1865 г.», 1865).</vt:lpstr>
      <vt:lpstr>Презентация PowerPoint</vt:lpstr>
      <vt:lpstr>Пам'ятники Тютчеву: в музеї Овстузі          в м. Брянськ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Федір Тютчев  (23 листопада1803 — 15 липня1873)  Видатний російський поет</dc:title>
  <dc:creator>Best User</dc:creator>
  <cp:lastModifiedBy>Best User</cp:lastModifiedBy>
  <cp:revision>6</cp:revision>
  <dcterms:created xsi:type="dcterms:W3CDTF">2013-02-05T19:53:27Z</dcterms:created>
  <dcterms:modified xsi:type="dcterms:W3CDTF">2013-02-05T20:48:10Z</dcterms:modified>
</cp:coreProperties>
</file>