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BEBCC8-1B63-4CE7-8068-17B258E5838A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63BA36-6DE6-4C83-BBD7-03AF2C0976A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1857364"/>
            <a:ext cx="4208310" cy="2900370"/>
          </a:xfrm>
        </p:spPr>
        <p:txBody>
          <a:bodyPr>
            <a:noAutofit/>
          </a:bodyPr>
          <a:lstStyle/>
          <a:p>
            <a:r>
              <a:rPr lang="vi-VN" sz="3600" b="0" dirty="0" smtClean="0"/>
              <a:t> </a:t>
            </a:r>
            <a:r>
              <a:rPr lang="en-US" sz="3600" b="0" dirty="0" smtClean="0"/>
              <a:t> </a:t>
            </a:r>
            <a:r>
              <a:rPr lang="ru-RU" sz="3600" b="0" dirty="0" smtClean="0"/>
              <a:t/>
            </a:r>
            <a:br>
              <a:rPr lang="ru-RU" sz="3600" b="0" dirty="0" smtClean="0"/>
            </a:br>
            <a:r>
              <a:rPr lang="en-US" sz="3600" b="0" dirty="0" smtClean="0"/>
              <a:t>*10</a:t>
            </a:r>
            <a:r>
              <a:rPr lang="vi-VN" sz="3600" b="0" dirty="0" smtClean="0"/>
              <a:t>листопада</a:t>
            </a:r>
            <a:r>
              <a:rPr lang="vi-VN" sz="3600" b="0" dirty="0" smtClean="0"/>
              <a:t> </a:t>
            </a:r>
            <a:r>
              <a:rPr lang="vi-VN" sz="3600" b="0" dirty="0" smtClean="0"/>
              <a:t>1759</a:t>
            </a:r>
            <a:r>
              <a:rPr lang="ru-RU" sz="3600" b="0" dirty="0" smtClean="0"/>
              <a:t/>
            </a:r>
            <a:br>
              <a:rPr lang="ru-RU" sz="3600" b="0" dirty="0" smtClean="0"/>
            </a:br>
            <a:r>
              <a:rPr lang="vi-VN" sz="3600" b="0" dirty="0" smtClean="0"/>
              <a:t>†9 </a:t>
            </a:r>
            <a:r>
              <a:rPr lang="vi-VN" sz="3600" b="0" dirty="0" smtClean="0"/>
              <a:t>травня </a:t>
            </a:r>
            <a:r>
              <a:rPr lang="vi-VN" sz="3600" b="0" dirty="0" smtClean="0"/>
              <a:t>1805</a:t>
            </a:r>
            <a:r>
              <a:rPr lang="vi-VN" sz="3600" b="0" dirty="0" smtClean="0"/>
              <a:t> </a:t>
            </a:r>
            <a:r>
              <a:rPr lang="ru-RU" sz="3600" b="0" dirty="0" smtClean="0"/>
              <a:t> </a:t>
            </a:r>
            <a:br>
              <a:rPr lang="ru-RU" sz="3600" b="0" dirty="0" smtClean="0"/>
            </a:br>
            <a:r>
              <a:rPr lang="ru-RU" sz="3600" b="0" dirty="0" smtClean="0"/>
              <a:t/>
            </a:r>
            <a:br>
              <a:rPr lang="ru-RU" sz="3600" b="0" dirty="0" smtClean="0"/>
            </a:br>
            <a:r>
              <a:rPr lang="vi-VN" sz="3600" b="0" dirty="0" smtClean="0"/>
              <a:t>німецький</a:t>
            </a:r>
            <a:r>
              <a:rPr lang="vi-VN" sz="3600" b="0" dirty="0" smtClean="0"/>
              <a:t> поет </a:t>
            </a:r>
            <a:r>
              <a:rPr lang="vi-VN" sz="3600" b="0" dirty="0" smtClean="0"/>
              <a:t>і</a:t>
            </a:r>
            <a:r>
              <a:rPr lang="ru-RU" sz="3600" b="0" dirty="0" smtClean="0"/>
              <a:t/>
            </a:r>
            <a:br>
              <a:rPr lang="ru-RU" sz="3600" b="0" dirty="0" smtClean="0"/>
            </a:br>
            <a:r>
              <a:rPr lang="vi-VN" sz="3600" b="0" dirty="0" smtClean="0"/>
              <a:t>драматург</a:t>
            </a:r>
            <a:r>
              <a:rPr lang="vi-VN" sz="3600" b="0" dirty="0" smtClean="0"/>
              <a:t>.</a:t>
            </a:r>
            <a:endParaRPr lang="ru-RU" sz="3600" dirty="0"/>
          </a:p>
        </p:txBody>
      </p:sp>
      <p:pic>
        <p:nvPicPr>
          <p:cNvPr id="1026" name="Picture 2" descr="C:\Documents and Settings\User\Мои документы\Downloads\12921847712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4395478" cy="521497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285728"/>
            <a:ext cx="82868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Йоганн-Крістоф-Фрідріх Шиллер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2928958" cy="928710"/>
          </a:xfrm>
        </p:spPr>
        <p:txBody>
          <a:bodyPr>
            <a:noAutofit/>
          </a:bodyPr>
          <a:lstStyle/>
          <a:p>
            <a:r>
              <a:rPr lang="ru-RU" sz="5400" dirty="0" err="1" smtClean="0"/>
              <a:t>Біографія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214686"/>
            <a:ext cx="8229600" cy="3395666"/>
          </a:xfrm>
        </p:spPr>
        <p:txBody>
          <a:bodyPr>
            <a:noAutofit/>
          </a:bodyPr>
          <a:lstStyle/>
          <a:p>
            <a:r>
              <a:rPr lang="ru-RU" sz="1800" dirty="0" smtClean="0"/>
              <a:t>На </a:t>
            </a:r>
            <a:r>
              <a:rPr lang="ru-RU" sz="1800" dirty="0" err="1" smtClean="0"/>
              <a:t>дев'ятому</a:t>
            </a:r>
            <a:r>
              <a:rPr lang="ru-RU" sz="1800" dirty="0" smtClean="0"/>
              <a:t> </a:t>
            </a:r>
            <a:r>
              <a:rPr lang="ru-RU" sz="1800" dirty="0" err="1" smtClean="0"/>
              <a:t>році</a:t>
            </a:r>
            <a:r>
              <a:rPr lang="ru-RU" sz="1800" dirty="0" smtClean="0"/>
              <a:t> </a:t>
            </a:r>
            <a:r>
              <a:rPr lang="ru-RU" sz="1800" dirty="0" err="1" smtClean="0"/>
              <a:t>хлопця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віддали</a:t>
            </a:r>
            <a:r>
              <a:rPr lang="ru-RU" sz="1800" dirty="0" smtClean="0"/>
              <a:t> </a:t>
            </a:r>
            <a:r>
              <a:rPr lang="ru-RU" sz="1800" dirty="0" err="1" smtClean="0"/>
              <a:t>вчитися</a:t>
            </a:r>
            <a:r>
              <a:rPr lang="ru-RU" sz="1800" dirty="0" smtClean="0"/>
              <a:t> до </a:t>
            </a:r>
            <a:r>
              <a:rPr lang="ru-RU" sz="1800" dirty="0" err="1" smtClean="0"/>
              <a:t>латинської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школи</a:t>
            </a:r>
            <a:r>
              <a:rPr lang="ru-RU" sz="1800" dirty="0" smtClean="0"/>
              <a:t>, яка </a:t>
            </a:r>
            <a:r>
              <a:rPr lang="ru-RU" sz="1800" dirty="0" err="1" smtClean="0"/>
              <a:t>готувала</a:t>
            </a:r>
            <a:r>
              <a:rPr lang="ru-RU" sz="1800" dirty="0" smtClean="0"/>
              <a:t> </a:t>
            </a:r>
            <a:r>
              <a:rPr lang="ru-RU" sz="1800" dirty="0" err="1" smtClean="0"/>
              <a:t>учнів</a:t>
            </a:r>
            <a:r>
              <a:rPr lang="ru-RU" sz="1800" dirty="0" smtClean="0"/>
              <a:t> до </a:t>
            </a:r>
            <a:r>
              <a:rPr lang="ru-RU" sz="1800" dirty="0" err="1" smtClean="0"/>
              <a:t>вступу</a:t>
            </a:r>
            <a:r>
              <a:rPr lang="ru-RU" sz="1800" dirty="0" smtClean="0"/>
              <a:t> в </a:t>
            </a:r>
            <a:r>
              <a:rPr lang="ru-RU" sz="1800" dirty="0" err="1" smtClean="0"/>
              <a:t>семінарію</a:t>
            </a:r>
            <a:r>
              <a:rPr lang="ru-RU" sz="1800" dirty="0" smtClean="0"/>
              <a:t>. </a:t>
            </a:r>
            <a:r>
              <a:rPr lang="ru-RU" sz="1800" dirty="0" err="1" smtClean="0"/>
              <a:t>Потім</a:t>
            </a:r>
            <a:r>
              <a:rPr lang="ru-RU" sz="1800" dirty="0" smtClean="0"/>
              <a:t> </a:t>
            </a:r>
            <a:r>
              <a:rPr lang="ru-RU" sz="1800" dirty="0" err="1" smtClean="0"/>
              <a:t>Фрідріха</a:t>
            </a:r>
            <a:r>
              <a:rPr lang="ru-RU" sz="1800" dirty="0" smtClean="0"/>
              <a:t> </a:t>
            </a:r>
            <a:r>
              <a:rPr lang="ru-RU" sz="1800" dirty="0" err="1" smtClean="0"/>
              <a:t>запримітив</a:t>
            </a:r>
            <a:r>
              <a:rPr lang="ru-RU" sz="1800" dirty="0" smtClean="0"/>
              <a:t> герцог Карл </a:t>
            </a:r>
            <a:r>
              <a:rPr lang="ru-RU" sz="1800" dirty="0" err="1" smtClean="0"/>
              <a:t>Євгеній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змусив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навчатися</a:t>
            </a:r>
            <a:r>
              <a:rPr lang="ru-RU" sz="1800" dirty="0" smtClean="0"/>
              <a:t> у </a:t>
            </a:r>
            <a:r>
              <a:rPr lang="ru-RU" sz="1800" dirty="0" err="1" smtClean="0"/>
              <a:t>створеній</a:t>
            </a:r>
            <a:r>
              <a:rPr lang="ru-RU" sz="1800" dirty="0" smtClean="0"/>
              <a:t> ним </a:t>
            </a:r>
            <a:r>
              <a:rPr lang="ru-RU" sz="1800" dirty="0" err="1" smtClean="0"/>
              <a:t>військовій</a:t>
            </a:r>
            <a:r>
              <a:rPr lang="ru-RU" sz="1800" dirty="0" smtClean="0"/>
              <a:t> </a:t>
            </a:r>
            <a:r>
              <a:rPr lang="ru-RU" sz="1800" dirty="0" err="1" smtClean="0"/>
              <a:t>академії</a:t>
            </a:r>
            <a:r>
              <a:rPr lang="ru-RU" sz="1800" dirty="0" smtClean="0"/>
              <a:t>. </a:t>
            </a:r>
            <a:r>
              <a:rPr lang="ru-RU" sz="1800" dirty="0" err="1" smtClean="0"/>
              <a:t>Вісім</a:t>
            </a:r>
            <a:r>
              <a:rPr lang="ru-RU" sz="1800" dirty="0" smtClean="0"/>
              <a:t> </a:t>
            </a:r>
            <a:r>
              <a:rPr lang="ru-RU" sz="1800" dirty="0" err="1" smtClean="0"/>
              <a:t>років</a:t>
            </a:r>
            <a:r>
              <a:rPr lang="ru-RU" sz="1800" dirty="0" smtClean="0"/>
              <a:t> (1772–1780) </a:t>
            </a:r>
            <a:r>
              <a:rPr lang="ru-RU" sz="1800" dirty="0" err="1" smtClean="0"/>
              <a:t>провів</a:t>
            </a:r>
            <a:r>
              <a:rPr lang="ru-RU" sz="1800" dirty="0" smtClean="0"/>
              <a:t> Шиллер у </a:t>
            </a:r>
            <a:r>
              <a:rPr lang="ru-RU" sz="1800" dirty="0" err="1" smtClean="0"/>
              <a:t>цьому</a:t>
            </a:r>
            <a:r>
              <a:rPr lang="ru-RU" sz="1800" dirty="0" smtClean="0"/>
              <a:t> </a:t>
            </a:r>
            <a:r>
              <a:rPr lang="ru-RU" sz="1800" dirty="0" err="1" smtClean="0"/>
              <a:t>розсаднику</a:t>
            </a:r>
            <a:r>
              <a:rPr lang="ru-RU" sz="1800" dirty="0" smtClean="0"/>
              <a:t> </a:t>
            </a:r>
            <a:r>
              <a:rPr lang="ru-RU" sz="1800" dirty="0" err="1" smtClean="0"/>
              <a:t>рабів</a:t>
            </a:r>
            <a:r>
              <a:rPr lang="ru-RU" sz="1800" dirty="0" smtClean="0"/>
              <a:t>, де </a:t>
            </a:r>
            <a:r>
              <a:rPr lang="ru-RU" sz="1800" dirty="0" err="1" smtClean="0"/>
              <a:t>панували</a:t>
            </a:r>
            <a:r>
              <a:rPr lang="ru-RU" sz="1800" dirty="0" smtClean="0"/>
              <a:t> </a:t>
            </a:r>
            <a:r>
              <a:rPr lang="ru-RU" sz="1800" dirty="0" err="1" smtClean="0"/>
              <a:t>шпигунство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стеження</a:t>
            </a:r>
            <a:r>
              <a:rPr lang="ru-RU" sz="1800" dirty="0" smtClean="0"/>
              <a:t> за </a:t>
            </a:r>
            <a:r>
              <a:rPr lang="ru-RU" sz="1800" dirty="0" err="1" smtClean="0"/>
              <a:t>учнями</a:t>
            </a:r>
            <a:r>
              <a:rPr lang="ru-RU" sz="1800" dirty="0" smtClean="0"/>
              <a:t>, категорично </a:t>
            </a:r>
            <a:r>
              <a:rPr lang="ru-RU" sz="1800" dirty="0" err="1" smtClean="0"/>
              <a:t>заборонялося</a:t>
            </a:r>
            <a:r>
              <a:rPr lang="ru-RU" sz="1800" dirty="0" smtClean="0"/>
              <a:t> </a:t>
            </a:r>
            <a:r>
              <a:rPr lang="ru-RU" sz="1800" dirty="0" err="1" smtClean="0"/>
              <a:t>спілкування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зовнішнім</a:t>
            </a:r>
            <a:r>
              <a:rPr lang="ru-RU" sz="1800" dirty="0" smtClean="0"/>
              <a:t> </a:t>
            </a:r>
            <a:r>
              <a:rPr lang="ru-RU" sz="1800" dirty="0" err="1" smtClean="0"/>
              <a:t>світом</a:t>
            </a:r>
            <a:r>
              <a:rPr lang="ru-RU" sz="1800" dirty="0" smtClean="0"/>
              <a:t>, а </a:t>
            </a:r>
            <a:r>
              <a:rPr lang="ru-RU" sz="1800" dirty="0" err="1" smtClean="0"/>
              <a:t>всі</a:t>
            </a:r>
            <a:r>
              <a:rPr lang="ru-RU" sz="1800" dirty="0" smtClean="0"/>
              <a:t> </a:t>
            </a:r>
            <a:r>
              <a:rPr lang="ru-RU" sz="1800" dirty="0" err="1" smtClean="0"/>
              <a:t>вихованці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підкорялися</a:t>
            </a:r>
            <a:r>
              <a:rPr lang="ru-RU" sz="1800" dirty="0" smtClean="0"/>
              <a:t> </a:t>
            </a:r>
            <a:r>
              <a:rPr lang="ru-RU" sz="1800" dirty="0" err="1" smtClean="0"/>
              <a:t>найсуворішій</a:t>
            </a:r>
            <a:r>
              <a:rPr lang="ru-RU" sz="1800" dirty="0" smtClean="0"/>
              <a:t> </a:t>
            </a:r>
            <a:r>
              <a:rPr lang="ru-RU" sz="1800" dirty="0" err="1" smtClean="0"/>
              <a:t>кийовій</a:t>
            </a:r>
            <a:r>
              <a:rPr lang="ru-RU" sz="1800" dirty="0" smtClean="0"/>
              <a:t> </a:t>
            </a:r>
            <a:r>
              <a:rPr lang="ru-RU" sz="1800" dirty="0" err="1" smtClean="0"/>
              <a:t>дисципліні</a:t>
            </a:r>
            <a:r>
              <a:rPr lang="ru-RU" sz="1800" dirty="0" smtClean="0"/>
              <a:t>. </a:t>
            </a:r>
            <a:r>
              <a:rPr lang="ru-RU" sz="1800" dirty="0" err="1" smtClean="0"/>
              <a:t>Лише</a:t>
            </a:r>
            <a:r>
              <a:rPr lang="ru-RU" sz="1800" dirty="0" smtClean="0"/>
              <a:t> ночами Шиллер </a:t>
            </a:r>
            <a:r>
              <a:rPr lang="ru-RU" sz="1800" dirty="0" err="1" smtClean="0"/>
              <a:t>міг</a:t>
            </a:r>
            <a:r>
              <a:rPr lang="ru-RU" sz="1800" dirty="0" smtClean="0"/>
              <a:t> </a:t>
            </a:r>
            <a:r>
              <a:rPr lang="ru-RU" sz="1800" dirty="0" err="1" smtClean="0"/>
              <a:t>крадькома</a:t>
            </a:r>
            <a:r>
              <a:rPr lang="ru-RU" sz="1800" dirty="0" smtClean="0"/>
              <a:t> </a:t>
            </a:r>
            <a:r>
              <a:rPr lang="ru-RU" sz="1800" dirty="0" err="1" smtClean="0"/>
              <a:t>читати</a:t>
            </a:r>
            <a:r>
              <a:rPr lang="ru-RU" sz="1800" dirty="0" smtClean="0"/>
              <a:t>. </a:t>
            </a:r>
            <a:r>
              <a:rPr lang="ru-RU" sz="1800" dirty="0" err="1" smtClean="0"/>
              <a:t>Він</a:t>
            </a:r>
            <a:r>
              <a:rPr lang="ru-RU" sz="1800" dirty="0" smtClean="0"/>
              <a:t> </a:t>
            </a:r>
            <a:r>
              <a:rPr lang="ru-RU" sz="1800" dirty="0" err="1" smtClean="0"/>
              <a:t>багато</a:t>
            </a:r>
            <a:r>
              <a:rPr lang="ru-RU" sz="1800" dirty="0" smtClean="0"/>
              <a:t> </a:t>
            </a:r>
            <a:r>
              <a:rPr lang="ru-RU" sz="1800" dirty="0" err="1" smtClean="0"/>
              <a:t>разів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перечитував</a:t>
            </a:r>
            <a:r>
              <a:rPr lang="ru-RU" sz="1800" dirty="0" smtClean="0"/>
              <a:t> твори Плутарха, </a:t>
            </a:r>
            <a:r>
              <a:rPr lang="ru-RU" sz="1800" dirty="0" err="1" smtClean="0"/>
              <a:t>оди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поеми</a:t>
            </a:r>
            <a:r>
              <a:rPr lang="ru-RU" sz="1800" dirty="0" smtClean="0"/>
              <a:t> </a:t>
            </a:r>
            <a:r>
              <a:rPr lang="ru-RU" sz="1800" dirty="0" err="1" smtClean="0"/>
              <a:t>Клопштока</a:t>
            </a:r>
            <a:r>
              <a:rPr lang="ru-RU" sz="1800" dirty="0" smtClean="0"/>
              <a:t>, </a:t>
            </a:r>
            <a:r>
              <a:rPr lang="ru-RU" sz="1800" dirty="0" err="1" smtClean="0"/>
              <a:t>ліричні</a:t>
            </a:r>
            <a:r>
              <a:rPr lang="ru-RU" sz="1800" dirty="0" smtClean="0"/>
              <a:t> </a:t>
            </a:r>
            <a:r>
              <a:rPr lang="ru-RU" sz="1800" dirty="0" err="1" smtClean="0"/>
              <a:t>вірші</a:t>
            </a:r>
            <a:r>
              <a:rPr lang="ru-RU" sz="1800" dirty="0" smtClean="0"/>
              <a:t> та роман «</a:t>
            </a:r>
            <a:r>
              <a:rPr lang="ru-RU" sz="1800" dirty="0" err="1" smtClean="0"/>
              <a:t>Страждання</a:t>
            </a:r>
            <a:r>
              <a:rPr lang="ru-RU" sz="1800" dirty="0" smtClean="0"/>
              <a:t> юного Вертера» </a:t>
            </a:r>
            <a:r>
              <a:rPr lang="ru-RU" sz="1800" dirty="0" err="1" smtClean="0"/>
              <a:t>свого</a:t>
            </a:r>
            <a:r>
              <a:rPr lang="ru-RU" sz="1800" dirty="0" smtClean="0"/>
              <a:t> старшого </a:t>
            </a:r>
            <a:r>
              <a:rPr lang="ru-RU" sz="1800" dirty="0" err="1" smtClean="0"/>
              <a:t>сучасника</a:t>
            </a:r>
            <a:r>
              <a:rPr lang="ru-RU" sz="1800" dirty="0" smtClean="0"/>
              <a:t> </a:t>
            </a:r>
            <a:r>
              <a:rPr lang="ru-RU" sz="1800" dirty="0" err="1" smtClean="0"/>
              <a:t>Ґете</a:t>
            </a:r>
            <a:r>
              <a:rPr lang="ru-RU" sz="1800" dirty="0" smtClean="0"/>
              <a:t>. </a:t>
            </a:r>
            <a:r>
              <a:rPr lang="ru-RU" sz="1800" dirty="0" err="1" smtClean="0"/>
              <a:t>Пізніше</a:t>
            </a:r>
            <a:r>
              <a:rPr lang="ru-RU" sz="1800" dirty="0" smtClean="0"/>
              <a:t> </a:t>
            </a:r>
            <a:r>
              <a:rPr lang="ru-RU" sz="1800" dirty="0" err="1" smtClean="0"/>
              <a:t>він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захопився</a:t>
            </a:r>
            <a:r>
              <a:rPr lang="ru-RU" sz="1800" dirty="0" smtClean="0"/>
              <a:t> </a:t>
            </a:r>
            <a:r>
              <a:rPr lang="ru-RU" sz="1800" dirty="0" err="1" smtClean="0"/>
              <a:t>Шекспіром</a:t>
            </a:r>
            <a:r>
              <a:rPr lang="ru-RU" sz="1800" dirty="0" smtClean="0"/>
              <a:t>. По </a:t>
            </a:r>
            <a:r>
              <a:rPr lang="ru-RU" sz="1800" dirty="0" err="1" smtClean="0"/>
              <a:t>закінченні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Академії</a:t>
            </a:r>
            <a:r>
              <a:rPr lang="ru-RU" sz="1800" dirty="0" smtClean="0"/>
              <a:t> </a:t>
            </a:r>
            <a:r>
              <a:rPr lang="ru-RU" sz="1800" dirty="0" err="1" smtClean="0"/>
              <a:t>якийсь</a:t>
            </a:r>
            <a:r>
              <a:rPr lang="ru-RU" sz="1800" dirty="0" smtClean="0"/>
              <a:t> час </a:t>
            </a:r>
            <a:r>
              <a:rPr lang="ru-RU" sz="1800" dirty="0" err="1" smtClean="0"/>
              <a:t>він</a:t>
            </a:r>
            <a:r>
              <a:rPr lang="ru-RU" sz="1800" dirty="0" smtClean="0"/>
              <a:t> </a:t>
            </a:r>
            <a:r>
              <a:rPr lang="ru-RU" sz="1800" dirty="0" err="1" smtClean="0"/>
              <a:t>працює</a:t>
            </a:r>
            <a:r>
              <a:rPr lang="ru-RU" sz="1800" dirty="0" smtClean="0"/>
              <a:t> </a:t>
            </a:r>
            <a:r>
              <a:rPr lang="ru-RU" sz="1800" dirty="0" err="1" smtClean="0"/>
              <a:t>полковим</a:t>
            </a:r>
            <a:r>
              <a:rPr lang="ru-RU" sz="1800" dirty="0" smtClean="0"/>
              <a:t> </a:t>
            </a:r>
            <a:r>
              <a:rPr lang="ru-RU" sz="1800" dirty="0" err="1" smtClean="0"/>
              <a:t>лікарем</a:t>
            </a:r>
            <a:r>
              <a:rPr lang="ru-RU" sz="1800" dirty="0" smtClean="0"/>
              <a:t>.</a:t>
            </a:r>
            <a:endParaRPr lang="ru-RU" sz="1800" dirty="0" smtClean="0"/>
          </a:p>
        </p:txBody>
      </p:sp>
      <p:pic>
        <p:nvPicPr>
          <p:cNvPr id="2050" name="Picture 2" descr="C:\Documents and Settings\User\Мои документы\Downloads\250px-Schiller'_s_Hou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42851"/>
            <a:ext cx="4714876" cy="272965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1142984"/>
            <a:ext cx="37862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10 листопада 1759 </a:t>
            </a:r>
            <a:r>
              <a:rPr lang="ru-RU" dirty="0" err="1" smtClean="0"/>
              <a:t>народився</a:t>
            </a:r>
            <a:r>
              <a:rPr lang="ru-RU" dirty="0" smtClean="0"/>
              <a:t> </a:t>
            </a:r>
            <a:r>
              <a:rPr lang="ru-RU" dirty="0" err="1" smtClean="0"/>
              <a:t>Фрідріх</a:t>
            </a:r>
            <a:r>
              <a:rPr lang="ru-RU" dirty="0" smtClean="0"/>
              <a:t> Шиллер в </a:t>
            </a:r>
            <a:r>
              <a:rPr lang="ru-RU" dirty="0" err="1" smtClean="0"/>
              <a:t>місті</a:t>
            </a:r>
            <a:r>
              <a:rPr lang="ru-RU" dirty="0" smtClean="0"/>
              <a:t> </a:t>
            </a:r>
            <a:r>
              <a:rPr lang="ru-RU" dirty="0" err="1" smtClean="0"/>
              <a:t>Марбах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батько</a:t>
            </a:r>
            <a:r>
              <a:rPr lang="ru-RU" dirty="0" smtClean="0"/>
              <a:t> — </a:t>
            </a:r>
            <a:r>
              <a:rPr lang="ru-RU" dirty="0" err="1" smtClean="0"/>
              <a:t>Йоганн</a:t>
            </a:r>
            <a:r>
              <a:rPr lang="ru-RU" dirty="0" smtClean="0"/>
              <a:t> </a:t>
            </a:r>
            <a:r>
              <a:rPr lang="ru-RU" dirty="0" err="1" smtClean="0"/>
              <a:t>Каспар</a:t>
            </a:r>
            <a:r>
              <a:rPr lang="ru-RU" dirty="0" smtClean="0"/>
              <a:t> Шиллер — </a:t>
            </a:r>
            <a:r>
              <a:rPr lang="ru-RU" dirty="0" err="1" smtClean="0"/>
              <a:t>військовий</a:t>
            </a:r>
            <a:r>
              <a:rPr lang="ru-RU" dirty="0" smtClean="0"/>
              <a:t> фельдшер, </a:t>
            </a:r>
            <a:r>
              <a:rPr lang="ru-RU" dirty="0" err="1" smtClean="0"/>
              <a:t>мати</a:t>
            </a:r>
            <a:r>
              <a:rPr lang="ru-RU" dirty="0" smtClean="0"/>
              <a:t>, </a:t>
            </a:r>
            <a:r>
              <a:rPr lang="ru-RU" dirty="0" err="1" smtClean="0"/>
              <a:t>Доротея</a:t>
            </a:r>
            <a:r>
              <a:rPr lang="ru-RU" dirty="0" smtClean="0"/>
              <a:t>, </a:t>
            </a:r>
            <a:r>
              <a:rPr lang="ru-RU" dirty="0" err="1" smtClean="0"/>
              <a:t>уроджена</a:t>
            </a:r>
            <a:r>
              <a:rPr lang="ru-RU" dirty="0" smtClean="0"/>
              <a:t> </a:t>
            </a:r>
            <a:r>
              <a:rPr lang="ru-RU" dirty="0" err="1" smtClean="0"/>
              <a:t>Кодвейс</a:t>
            </a:r>
            <a:r>
              <a:rPr lang="ru-RU" dirty="0" smtClean="0"/>
              <a:t> — </a:t>
            </a:r>
            <a:r>
              <a:rPr lang="ru-RU" dirty="0" err="1" smtClean="0"/>
              <a:t>донька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лікаря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3248"/>
            <a:ext cx="8543956" cy="3714752"/>
          </a:xfrm>
        </p:spPr>
        <p:txBody>
          <a:bodyPr>
            <a:noAutofit/>
          </a:bodyPr>
          <a:lstStyle/>
          <a:p>
            <a:r>
              <a:rPr lang="ru-RU" sz="1800" dirty="0" smtClean="0"/>
              <a:t>Над </a:t>
            </a:r>
            <a:r>
              <a:rPr lang="ru-RU" sz="1800" dirty="0" err="1" smtClean="0"/>
              <a:t>першою</a:t>
            </a:r>
            <a:r>
              <a:rPr lang="ru-RU" sz="1800" dirty="0" smtClean="0"/>
              <a:t> драмою «</a:t>
            </a:r>
            <a:r>
              <a:rPr lang="ru-RU" sz="1800" dirty="0" err="1" smtClean="0"/>
              <a:t>Розбійники</a:t>
            </a:r>
            <a:r>
              <a:rPr lang="ru-RU" sz="1800" dirty="0" smtClean="0"/>
              <a:t>» Шиллер почав </a:t>
            </a:r>
            <a:r>
              <a:rPr lang="ru-RU" sz="1800" dirty="0" err="1" smtClean="0"/>
              <a:t>працювати</a:t>
            </a:r>
            <a:r>
              <a:rPr lang="ru-RU" sz="1800" dirty="0" smtClean="0"/>
              <a:t>, </a:t>
            </a:r>
            <a:r>
              <a:rPr lang="ru-RU" sz="1800" dirty="0" err="1" smtClean="0"/>
              <a:t>ще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перебуваючи</a:t>
            </a:r>
            <a:r>
              <a:rPr lang="ru-RU" sz="1800" dirty="0" smtClean="0"/>
              <a:t> в </a:t>
            </a:r>
            <a:r>
              <a:rPr lang="ru-RU" sz="1800" dirty="0" err="1" smtClean="0"/>
              <a:t>академії</a:t>
            </a:r>
            <a:r>
              <a:rPr lang="ru-RU" sz="1800" dirty="0" smtClean="0"/>
              <a:t>. У 1781 </a:t>
            </a:r>
            <a:r>
              <a:rPr lang="ru-RU" sz="1800" dirty="0" err="1" smtClean="0"/>
              <a:t>році</a:t>
            </a:r>
            <a:r>
              <a:rPr lang="ru-RU" sz="1800" dirty="0" smtClean="0"/>
              <a:t> драма завершена, а 13 </a:t>
            </a:r>
            <a:r>
              <a:rPr lang="ru-RU" sz="1800" dirty="0" err="1" smtClean="0"/>
              <a:t>січня</a:t>
            </a:r>
            <a:r>
              <a:rPr lang="ru-RU" sz="1800" dirty="0" smtClean="0"/>
              <a:t> 1782 року «</a:t>
            </a:r>
            <a:r>
              <a:rPr lang="ru-RU" sz="1800" dirty="0" err="1" smtClean="0"/>
              <a:t>Розбійники</a:t>
            </a:r>
            <a:r>
              <a:rPr lang="ru-RU" sz="1800" dirty="0" smtClean="0"/>
              <a:t>» </a:t>
            </a:r>
            <a:r>
              <a:rPr lang="ru-RU" sz="1800" dirty="0" err="1" smtClean="0"/>
              <a:t>були</a:t>
            </a:r>
            <a:r>
              <a:rPr lang="ru-RU" sz="1800" dirty="0" smtClean="0"/>
              <a:t> </a:t>
            </a:r>
            <a:r>
              <a:rPr lang="ru-RU" sz="1800" dirty="0" err="1" smtClean="0"/>
              <a:t>вперше</a:t>
            </a:r>
            <a:r>
              <a:rPr lang="ru-RU" sz="1800" dirty="0" smtClean="0"/>
              <a:t> </a:t>
            </a:r>
            <a:r>
              <a:rPr lang="ru-RU" sz="1800" dirty="0" err="1" smtClean="0"/>
              <a:t>показані</a:t>
            </a:r>
            <a:r>
              <a:rPr lang="ru-RU" sz="1800" dirty="0" smtClean="0"/>
              <a:t> на </a:t>
            </a:r>
            <a:r>
              <a:rPr lang="ru-RU" sz="1800" dirty="0" err="1" smtClean="0"/>
              <a:t>сцені</a:t>
            </a:r>
            <a:r>
              <a:rPr lang="ru-RU" sz="1800" dirty="0" smtClean="0"/>
              <a:t> </a:t>
            </a:r>
            <a:r>
              <a:rPr lang="ru-RU" sz="1800" dirty="0" err="1" smtClean="0"/>
              <a:t>Мангеймського</a:t>
            </a:r>
            <a:r>
              <a:rPr lang="ru-RU" sz="1800" dirty="0" smtClean="0"/>
              <a:t> театру. </a:t>
            </a:r>
            <a:r>
              <a:rPr lang="ru-RU" sz="1800" dirty="0" err="1" smtClean="0"/>
              <a:t>Вистава</a:t>
            </a:r>
            <a:r>
              <a:rPr lang="ru-RU" sz="1800" dirty="0" smtClean="0"/>
              <a:t> мала </a:t>
            </a:r>
            <a:r>
              <a:rPr lang="ru-RU" sz="1800" dirty="0" err="1" smtClean="0"/>
              <a:t>колосальний</a:t>
            </a:r>
            <a:r>
              <a:rPr lang="ru-RU" sz="1800" dirty="0" smtClean="0"/>
              <a:t> </a:t>
            </a:r>
            <a:r>
              <a:rPr lang="ru-RU" sz="1800" dirty="0" err="1" smtClean="0"/>
              <a:t>успіх</a:t>
            </a:r>
            <a:r>
              <a:rPr lang="ru-RU" sz="1800" dirty="0" smtClean="0"/>
              <a:t>. </a:t>
            </a:r>
            <a:r>
              <a:rPr lang="ru-RU" sz="1800" dirty="0" err="1" smtClean="0"/>
              <a:t>Потім</a:t>
            </a:r>
            <a:r>
              <a:rPr lang="ru-RU" sz="1800" dirty="0" smtClean="0"/>
              <a:t> </a:t>
            </a:r>
            <a:r>
              <a:rPr lang="ru-RU" sz="1800" dirty="0" err="1" smtClean="0"/>
              <a:t>пішли</a:t>
            </a:r>
            <a:r>
              <a:rPr lang="ru-RU" sz="1800" dirty="0" smtClean="0"/>
              <a:t> </a:t>
            </a:r>
            <a:r>
              <a:rPr lang="ru-RU" sz="1800" dirty="0" err="1" smtClean="0"/>
              <a:t>тріумфальні</a:t>
            </a:r>
            <a:r>
              <a:rPr lang="ru-RU" sz="1800" dirty="0" smtClean="0"/>
              <a:t> </a:t>
            </a:r>
            <a:r>
              <a:rPr lang="ru-RU" sz="1800" dirty="0" err="1" smtClean="0"/>
              <a:t>вистави</a:t>
            </a:r>
            <a:r>
              <a:rPr lang="ru-RU" sz="1800" dirty="0" smtClean="0"/>
              <a:t> в </a:t>
            </a:r>
            <a:r>
              <a:rPr lang="ru-RU" sz="1800" dirty="0" err="1" smtClean="0"/>
              <a:t>багатьох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інших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містах</a:t>
            </a:r>
            <a:r>
              <a:rPr lang="ru-RU" sz="1800" dirty="0" smtClean="0"/>
              <a:t> </a:t>
            </a:r>
            <a:r>
              <a:rPr lang="ru-RU" sz="1800" dirty="0" err="1" smtClean="0"/>
              <a:t>Німеччини</a:t>
            </a:r>
            <a:r>
              <a:rPr lang="ru-RU" sz="1800" dirty="0" smtClean="0"/>
              <a:t>.</a:t>
            </a:r>
            <a:r>
              <a:rPr lang="ru-RU" sz="1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ru-RU" sz="1800" dirty="0" smtClean="0"/>
              <a:t>Попри </a:t>
            </a:r>
            <a:r>
              <a:rPr lang="ru-RU" sz="1800" dirty="0" smtClean="0"/>
              <a:t>те,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постановники</a:t>
            </a:r>
            <a:r>
              <a:rPr lang="ru-RU" sz="1800" dirty="0" smtClean="0"/>
              <a:t> часто на </a:t>
            </a:r>
            <a:r>
              <a:rPr lang="ru-RU" sz="1800" dirty="0" err="1" smtClean="0"/>
              <a:t>свій</a:t>
            </a:r>
            <a:r>
              <a:rPr lang="ru-RU" sz="1800" dirty="0" smtClean="0"/>
              <a:t> смак </a:t>
            </a:r>
            <a:r>
              <a:rPr lang="ru-RU" sz="1800" dirty="0" err="1" smtClean="0"/>
              <a:t>чи</a:t>
            </a:r>
            <a:r>
              <a:rPr lang="ru-RU" sz="1800" dirty="0" smtClean="0"/>
              <a:t> за цензурою </a:t>
            </a:r>
            <a:r>
              <a:rPr lang="ru-RU" sz="1800" dirty="0" err="1" smtClean="0"/>
              <a:t>свавільно</a:t>
            </a:r>
            <a:r>
              <a:rPr lang="ru-RU" sz="1800" dirty="0" smtClean="0"/>
              <a:t> </a:t>
            </a:r>
            <a:r>
              <a:rPr lang="ru-RU" sz="1800" dirty="0" err="1" smtClean="0"/>
              <a:t>калічили</a:t>
            </a:r>
            <a:r>
              <a:rPr lang="ru-RU" sz="1800" dirty="0" smtClean="0"/>
              <a:t> текст </a:t>
            </a:r>
            <a:r>
              <a:rPr lang="ru-RU" sz="1800" dirty="0" err="1" smtClean="0"/>
              <a:t>п'єси</a:t>
            </a:r>
            <a:r>
              <a:rPr lang="ru-RU" sz="1800" dirty="0" smtClean="0"/>
              <a:t>, а </a:t>
            </a:r>
            <a:r>
              <a:rPr lang="ru-RU" sz="1800" dirty="0" err="1" smtClean="0"/>
              <a:t>дія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 перенесена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сучасності</a:t>
            </a:r>
            <a:r>
              <a:rPr lang="ru-RU" sz="1800" dirty="0" smtClean="0"/>
              <a:t> в </a:t>
            </a:r>
            <a:r>
              <a:rPr lang="en-US" sz="1800" dirty="0" smtClean="0"/>
              <a:t>XVI </a:t>
            </a:r>
            <a:r>
              <a:rPr lang="ru-RU" sz="1800" dirty="0" err="1" smtClean="0"/>
              <a:t>століття</a:t>
            </a:r>
            <a:r>
              <a:rPr lang="ru-RU" sz="1800" dirty="0" smtClean="0"/>
              <a:t>, </a:t>
            </a:r>
            <a:r>
              <a:rPr lang="ru-RU" sz="1800" dirty="0" err="1" smtClean="0"/>
              <a:t>неможливо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було</a:t>
            </a:r>
            <a:r>
              <a:rPr lang="ru-RU" sz="1800" dirty="0" smtClean="0"/>
              <a:t> </a:t>
            </a:r>
            <a:r>
              <a:rPr lang="ru-RU" sz="1800" dirty="0" err="1" smtClean="0"/>
              <a:t>знищити</a:t>
            </a:r>
            <a:r>
              <a:rPr lang="ru-RU" sz="1800" dirty="0" smtClean="0"/>
              <a:t> головного — пафосу </a:t>
            </a:r>
            <a:r>
              <a:rPr lang="ru-RU" sz="1800" dirty="0" err="1" smtClean="0"/>
              <a:t>драми</a:t>
            </a:r>
            <a:r>
              <a:rPr lang="ru-RU" sz="1800" dirty="0" smtClean="0"/>
              <a:t>, </a:t>
            </a:r>
            <a:r>
              <a:rPr lang="ru-RU" sz="1800" dirty="0" err="1" smtClean="0"/>
              <a:t>шляхетність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помислів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розбійника</a:t>
            </a:r>
            <a:r>
              <a:rPr lang="ru-RU" sz="1800" dirty="0" smtClean="0"/>
              <a:t> Карла </a:t>
            </a:r>
            <a:r>
              <a:rPr lang="ru-RU" sz="1800" dirty="0" err="1" smtClean="0"/>
              <a:t>Моора</a:t>
            </a:r>
            <a:r>
              <a:rPr lang="ru-RU" sz="1800" dirty="0" smtClean="0"/>
              <a:t>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вирішив</a:t>
            </a:r>
            <a:r>
              <a:rPr lang="ru-RU" sz="1800" dirty="0" smtClean="0"/>
              <a:t> у </a:t>
            </a:r>
            <a:r>
              <a:rPr lang="ru-RU" sz="1800" dirty="0" err="1" smtClean="0"/>
              <a:t>своїй</a:t>
            </a:r>
            <a:r>
              <a:rPr lang="ru-RU" sz="1800" dirty="0" smtClean="0"/>
              <a:t> </a:t>
            </a:r>
            <a:r>
              <a:rPr lang="ru-RU" sz="1800" dirty="0" err="1" smtClean="0"/>
              <a:t>батьківщині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викорінити</a:t>
            </a:r>
            <a:r>
              <a:rPr lang="ru-RU" sz="1800" dirty="0" smtClean="0"/>
              <a:t> </a:t>
            </a:r>
            <a:r>
              <a:rPr lang="ru-RU" sz="1800" dirty="0" err="1" smtClean="0"/>
              <a:t>поодинці</a:t>
            </a:r>
            <a:r>
              <a:rPr lang="ru-RU" sz="1800" dirty="0" smtClean="0"/>
              <a:t> зло та </a:t>
            </a:r>
            <a:r>
              <a:rPr lang="ru-RU" sz="1800" dirty="0" err="1" smtClean="0"/>
              <a:t>беззаконня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Герцог </a:t>
            </a:r>
            <a:r>
              <a:rPr lang="ru-RU" sz="1800" dirty="0" err="1" smtClean="0"/>
              <a:t>Вютемберзький</a:t>
            </a:r>
            <a:r>
              <a:rPr lang="ru-RU" sz="1800" dirty="0" smtClean="0"/>
              <a:t>, </a:t>
            </a:r>
            <a:r>
              <a:rPr lang="ru-RU" sz="1800" dirty="0" err="1" smtClean="0"/>
              <a:t>довідавшись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виставу</a:t>
            </a:r>
            <a:r>
              <a:rPr lang="ru-RU" sz="1800" dirty="0" smtClean="0"/>
              <a:t>, наказав </a:t>
            </a:r>
            <a:r>
              <a:rPr lang="ru-RU" sz="1800" dirty="0" err="1" smtClean="0"/>
              <a:t>посадити</a:t>
            </a:r>
            <a:r>
              <a:rPr lang="ru-RU" sz="1800" dirty="0" smtClean="0"/>
              <a:t> автора «</a:t>
            </a:r>
            <a:r>
              <a:rPr lang="ru-RU" sz="1800" dirty="0" err="1" smtClean="0"/>
              <a:t>Розбійників</a:t>
            </a:r>
            <a:r>
              <a:rPr lang="ru-RU" sz="1800" dirty="0" smtClean="0"/>
              <a:t>» на гауптвахту </a:t>
            </a:r>
            <a:r>
              <a:rPr lang="ru-RU" sz="1800" dirty="0" err="1" smtClean="0"/>
              <a:t>й</a:t>
            </a:r>
            <a:r>
              <a:rPr lang="ru-RU" sz="1800" dirty="0" smtClean="0"/>
              <a:t> заборонив </a:t>
            </a:r>
            <a:r>
              <a:rPr lang="ru-RU" sz="1800" dirty="0" err="1" smtClean="0"/>
              <a:t>йому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писати</a:t>
            </a:r>
            <a:r>
              <a:rPr lang="ru-RU" sz="1800" dirty="0" smtClean="0"/>
              <a:t> </a:t>
            </a:r>
            <a:r>
              <a:rPr lang="ru-RU" sz="1800" dirty="0" err="1" smtClean="0"/>
              <a:t>що-небудь</a:t>
            </a:r>
            <a:r>
              <a:rPr lang="ru-RU" sz="1800" dirty="0" smtClean="0"/>
              <a:t>, </a:t>
            </a:r>
            <a:r>
              <a:rPr lang="ru-RU" sz="1800" dirty="0" err="1" smtClean="0"/>
              <a:t>окрім</a:t>
            </a:r>
            <a:r>
              <a:rPr lang="ru-RU" sz="1800" dirty="0" smtClean="0"/>
              <a:t> </a:t>
            </a:r>
            <a:r>
              <a:rPr lang="ru-RU" sz="1800" dirty="0" err="1" smtClean="0"/>
              <a:t>творів</a:t>
            </a:r>
            <a:r>
              <a:rPr lang="ru-RU" sz="1800" dirty="0" smtClean="0"/>
              <a:t>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медицини</a:t>
            </a:r>
            <a:r>
              <a:rPr lang="ru-RU" sz="1800" dirty="0" smtClean="0"/>
              <a:t>.</a:t>
            </a:r>
            <a:endParaRPr lang="ru-RU" sz="1800" dirty="0" smtClean="0"/>
          </a:p>
        </p:txBody>
      </p:sp>
      <p:pic>
        <p:nvPicPr>
          <p:cNvPr id="3074" name="Picture 2" descr="C:\Documents and Settings\User\Мои документы\Downloads\250px-Schiller_liest_die_Räuber_v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42852"/>
            <a:ext cx="4532322" cy="29006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500042"/>
            <a:ext cx="414340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400" dirty="0"/>
              <a:t>Шиллер </a:t>
            </a:r>
            <a:r>
              <a:rPr lang="ru-RU" sz="2400" dirty="0" err="1"/>
              <a:t>читає</a:t>
            </a:r>
            <a:r>
              <a:rPr lang="ru-RU" sz="2400" dirty="0"/>
              <a:t> перед </a:t>
            </a:r>
            <a:r>
              <a:rPr lang="ru-RU" sz="2400" dirty="0" err="1"/>
              <a:t>друзями</a:t>
            </a:r>
            <a:r>
              <a:rPr lang="ru-RU" sz="2400" dirty="0"/>
              <a:t> драму«</a:t>
            </a:r>
            <a:r>
              <a:rPr lang="ru-RU" sz="2400" dirty="0" err="1"/>
              <a:t>Розбійники</a:t>
            </a:r>
            <a:r>
              <a:rPr lang="ru-RU" sz="2400" dirty="0"/>
              <a:t>», в той час як до </a:t>
            </a:r>
            <a:r>
              <a:rPr lang="ru-RU" sz="2400" dirty="0" err="1"/>
              <a:t>нього</a:t>
            </a:r>
            <a:r>
              <a:rPr lang="ru-RU" sz="2400" dirty="0"/>
              <a:t> </a:t>
            </a:r>
            <a:r>
              <a:rPr lang="ru-RU" sz="2400" dirty="0" err="1"/>
              <a:t>наближаються</a:t>
            </a:r>
            <a:r>
              <a:rPr lang="ru-RU" sz="2400" dirty="0"/>
              <a:t> </a:t>
            </a:r>
            <a:r>
              <a:rPr lang="ru-RU" sz="2400" dirty="0" err="1"/>
              <a:t>солдати</a:t>
            </a:r>
            <a:r>
              <a:rPr lang="ru-RU" sz="2400" dirty="0"/>
              <a:t> герцога</a:t>
            </a:r>
            <a:endParaRPr lang="ru-RU" sz="2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5686436" cy="6500858"/>
          </a:xfrm>
        </p:spPr>
        <p:txBody>
          <a:bodyPr>
            <a:noAutofit/>
          </a:bodyPr>
          <a:lstStyle/>
          <a:p>
            <a:r>
              <a:rPr lang="ru-RU" sz="1700" dirty="0" smtClean="0"/>
              <a:t>Шиллер </a:t>
            </a:r>
            <a:r>
              <a:rPr lang="ru-RU" sz="1700" dirty="0" err="1" smtClean="0"/>
              <a:t>вирішив</a:t>
            </a:r>
            <a:r>
              <a:rPr lang="ru-RU" sz="1700" dirty="0" smtClean="0"/>
              <a:t> </a:t>
            </a:r>
            <a:r>
              <a:rPr lang="ru-RU" sz="1700" dirty="0" err="1" smtClean="0"/>
              <a:t>покинути</a:t>
            </a:r>
            <a:r>
              <a:rPr lang="ru-RU" sz="1700" dirty="0" smtClean="0"/>
              <a:t> </a:t>
            </a:r>
            <a:r>
              <a:rPr lang="ru-RU" sz="1700" dirty="0" err="1" smtClean="0"/>
              <a:t>володіння</a:t>
            </a:r>
            <a:r>
              <a:rPr lang="ru-RU" sz="1700" dirty="0" smtClean="0"/>
              <a:t> карликового деспота. У </a:t>
            </a:r>
            <a:r>
              <a:rPr lang="ru-RU" sz="1700" dirty="0" err="1" smtClean="0"/>
              <a:t>ніч</a:t>
            </a:r>
            <a:r>
              <a:rPr lang="ru-RU" sz="1700" dirty="0" smtClean="0"/>
              <a:t> на 23 </a:t>
            </a:r>
            <a:r>
              <a:rPr lang="ru-RU" sz="1700" dirty="0" err="1" smtClean="0"/>
              <a:t>вересня</a:t>
            </a:r>
            <a:r>
              <a:rPr lang="ru-RU" sz="1700" dirty="0" smtClean="0"/>
              <a:t> 1782 року, </a:t>
            </a:r>
            <a:r>
              <a:rPr lang="ru-RU" sz="1700" dirty="0" err="1" smtClean="0"/>
              <a:t>скориставшись</a:t>
            </a:r>
            <a:r>
              <a:rPr lang="ru-RU" sz="1700" dirty="0" smtClean="0"/>
              <a:t> </a:t>
            </a:r>
            <a:r>
              <a:rPr lang="ru-RU" sz="1700" dirty="0" err="1" smtClean="0"/>
              <a:t>сум'яттям</a:t>
            </a:r>
            <a:r>
              <a:rPr lang="ru-RU" sz="1700" dirty="0" smtClean="0"/>
              <a:t> </a:t>
            </a:r>
            <a:r>
              <a:rPr lang="ru-RU" sz="1700" dirty="0" err="1" smtClean="0"/>
              <a:t>пишних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придворних</a:t>
            </a:r>
            <a:r>
              <a:rPr lang="ru-RU" sz="1700" dirty="0" smtClean="0"/>
              <a:t> торжеств на честь </a:t>
            </a:r>
            <a:r>
              <a:rPr lang="ru-RU" sz="1700" dirty="0" err="1" smtClean="0"/>
              <a:t>російського</a:t>
            </a:r>
            <a:r>
              <a:rPr lang="ru-RU" sz="1700" dirty="0" smtClean="0"/>
              <a:t> цесаревича Павла Петровича, </a:t>
            </a:r>
            <a:r>
              <a:rPr lang="ru-RU" sz="1700" dirty="0" err="1" smtClean="0"/>
              <a:t>який</a:t>
            </a:r>
            <a:r>
              <a:rPr lang="ru-RU" sz="1700" dirty="0" smtClean="0"/>
              <a:t> </a:t>
            </a:r>
            <a:r>
              <a:rPr lang="ru-RU" sz="1700" dirty="0" err="1" smtClean="0"/>
              <a:t>був</a:t>
            </a:r>
            <a:r>
              <a:rPr lang="ru-RU" sz="1700" dirty="0" smtClean="0"/>
              <a:t> </a:t>
            </a:r>
            <a:r>
              <a:rPr lang="ru-RU" sz="1700" dirty="0" err="1" smtClean="0"/>
              <a:t>одружений</a:t>
            </a:r>
            <a:r>
              <a:rPr lang="ru-RU" sz="1700" dirty="0" smtClean="0"/>
              <a:t> </a:t>
            </a:r>
            <a:r>
              <a:rPr lang="ru-RU" sz="1700" dirty="0" err="1" smtClean="0"/>
              <a:t>з</a:t>
            </a:r>
            <a:r>
              <a:rPr lang="ru-RU" sz="1700" dirty="0" smtClean="0"/>
              <a:t> </a:t>
            </a:r>
            <a:r>
              <a:rPr lang="ru-RU" sz="1700" dirty="0" err="1" smtClean="0"/>
              <a:t>племінницею</a:t>
            </a:r>
            <a:r>
              <a:rPr lang="ru-RU" sz="1700" dirty="0" smtClean="0"/>
              <a:t> герцога Карла </a:t>
            </a:r>
            <a:r>
              <a:rPr lang="ru-RU" sz="1700" dirty="0" err="1" smtClean="0"/>
              <a:t>Євгенія</a:t>
            </a:r>
            <a:r>
              <a:rPr lang="ru-RU" sz="1700" dirty="0" smtClean="0"/>
              <a:t>, автор «</a:t>
            </a:r>
            <a:r>
              <a:rPr lang="ru-RU" sz="1700" dirty="0" err="1" smtClean="0"/>
              <a:t>Розбійників</a:t>
            </a:r>
            <a:r>
              <a:rPr lang="ru-RU" sz="1700" dirty="0" smtClean="0"/>
              <a:t>» </a:t>
            </a:r>
            <a:r>
              <a:rPr lang="ru-RU" sz="1700" dirty="0" err="1" smtClean="0"/>
              <a:t>таємно</a:t>
            </a:r>
            <a:r>
              <a:rPr lang="ru-RU" sz="1700" dirty="0" smtClean="0"/>
              <a:t> </a:t>
            </a:r>
            <a:r>
              <a:rPr lang="ru-RU" sz="1700" dirty="0" err="1" smtClean="0"/>
              <a:t>втік</a:t>
            </a:r>
            <a:r>
              <a:rPr lang="ru-RU" sz="1700" dirty="0" smtClean="0"/>
              <a:t> </a:t>
            </a:r>
            <a:r>
              <a:rPr lang="ru-RU" sz="1700" dirty="0" err="1" smtClean="0"/>
              <a:t>з</a:t>
            </a:r>
            <a:r>
              <a:rPr lang="ru-RU" sz="1700" dirty="0" smtClean="0"/>
              <a:t> Вюртемберга. </a:t>
            </a:r>
            <a:r>
              <a:rPr lang="ru-RU" sz="1700" dirty="0" err="1" smtClean="0"/>
              <a:t>П'ять</a:t>
            </a:r>
            <a:r>
              <a:rPr lang="ru-RU" sz="1700" dirty="0" smtClean="0"/>
              <a:t> </a:t>
            </a:r>
            <a:r>
              <a:rPr lang="ru-RU" sz="1700" dirty="0" err="1" smtClean="0"/>
              <a:t>років</a:t>
            </a:r>
            <a:r>
              <a:rPr lang="ru-RU" sz="1700" dirty="0" smtClean="0"/>
              <a:t> </a:t>
            </a:r>
            <a:r>
              <a:rPr lang="ru-RU" sz="1700" dirty="0" err="1" smtClean="0"/>
              <a:t>тривали</a:t>
            </a:r>
            <a:r>
              <a:rPr lang="ru-RU" sz="1700" dirty="0" smtClean="0"/>
              <a:t> </a:t>
            </a:r>
            <a:r>
              <a:rPr lang="ru-RU" sz="1700" dirty="0" err="1" smtClean="0"/>
              <a:t>бездомні</a:t>
            </a:r>
            <a:r>
              <a:rPr lang="ru-RU" sz="1700" dirty="0" smtClean="0"/>
              <a:t> </a:t>
            </a:r>
            <a:r>
              <a:rPr lang="ru-RU" sz="1700" dirty="0" err="1" smtClean="0"/>
              <a:t>блукання</a:t>
            </a:r>
            <a:r>
              <a:rPr lang="ru-RU" sz="1700" dirty="0" smtClean="0"/>
              <a:t>, </a:t>
            </a:r>
            <a:r>
              <a:rPr lang="ru-RU" sz="1700" dirty="0" err="1" smtClean="0"/>
              <a:t>болюча</a:t>
            </a:r>
            <a:r>
              <a:rPr lang="ru-RU" sz="1700" dirty="0" smtClean="0"/>
              <a:t> </a:t>
            </a:r>
            <a:r>
              <a:rPr lang="ru-RU" sz="1700" dirty="0" err="1" smtClean="0"/>
              <a:t>убогість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завзята</a:t>
            </a:r>
            <a:r>
              <a:rPr lang="ru-RU" sz="1700" dirty="0" smtClean="0"/>
              <a:t> </a:t>
            </a:r>
            <a:r>
              <a:rPr lang="ru-RU" sz="1700" dirty="0" err="1" smtClean="0"/>
              <a:t>боротьба</a:t>
            </a:r>
            <a:r>
              <a:rPr lang="ru-RU" sz="1700" dirty="0" smtClean="0"/>
              <a:t> за </a:t>
            </a:r>
            <a:r>
              <a:rPr lang="ru-RU" sz="1700" dirty="0" err="1" smtClean="0"/>
              <a:t>визнання</a:t>
            </a:r>
            <a:r>
              <a:rPr lang="ru-RU" sz="1700" dirty="0" smtClean="0"/>
              <a:t> </a:t>
            </a:r>
            <a:r>
              <a:rPr lang="ru-RU" sz="1700" dirty="0" err="1" smtClean="0"/>
              <a:t>серед</a:t>
            </a:r>
            <a:r>
              <a:rPr lang="ru-RU" sz="1700" dirty="0" smtClean="0"/>
              <a:t> </a:t>
            </a:r>
            <a:r>
              <a:rPr lang="ru-RU" sz="1700" dirty="0" err="1" smtClean="0"/>
              <a:t>німецьких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читачів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театральної</a:t>
            </a:r>
            <a:r>
              <a:rPr lang="ru-RU" sz="1700" dirty="0" smtClean="0"/>
              <a:t> </a:t>
            </a:r>
            <a:r>
              <a:rPr lang="ru-RU" sz="1700" dirty="0" err="1" smtClean="0"/>
              <a:t>публіки</a:t>
            </a:r>
            <a:r>
              <a:rPr lang="ru-RU" sz="1700" dirty="0" smtClean="0"/>
              <a:t>.</a:t>
            </a:r>
          </a:p>
          <a:p>
            <a:r>
              <a:rPr lang="ru-RU" sz="1700" dirty="0" err="1" smtClean="0"/>
              <a:t>Визнання</a:t>
            </a:r>
            <a:r>
              <a:rPr lang="ru-RU" sz="1700" dirty="0" smtClean="0"/>
              <a:t> до </a:t>
            </a:r>
            <a:r>
              <a:rPr lang="ru-RU" sz="1700" dirty="0" err="1" smtClean="0"/>
              <a:t>Фрідріха</a:t>
            </a:r>
            <a:r>
              <a:rPr lang="ru-RU" sz="1700" dirty="0" smtClean="0"/>
              <a:t> Шиллера </a:t>
            </a:r>
            <a:r>
              <a:rPr lang="ru-RU" sz="1700" dirty="0" err="1" smtClean="0"/>
              <a:t>прийшло</a:t>
            </a:r>
            <a:r>
              <a:rPr lang="ru-RU" sz="1700" dirty="0" smtClean="0"/>
              <a:t> в </a:t>
            </a:r>
            <a:r>
              <a:rPr lang="ru-RU" sz="1700" dirty="0" err="1" smtClean="0"/>
              <a:t>Росії</a:t>
            </a:r>
            <a:r>
              <a:rPr lang="ru-RU" sz="1700" dirty="0" smtClean="0"/>
              <a:t> </a:t>
            </a:r>
            <a:r>
              <a:rPr lang="ru-RU" sz="1700" dirty="0" err="1" smtClean="0"/>
              <a:t>з</a:t>
            </a:r>
            <a:r>
              <a:rPr lang="ru-RU" sz="1700" dirty="0" smtClean="0"/>
              <a:t> </a:t>
            </a:r>
            <a:r>
              <a:rPr lang="ru-RU" sz="1700" dirty="0" err="1" smtClean="0"/>
              <a:t>першою</a:t>
            </a:r>
            <a:r>
              <a:rPr lang="ru-RU" sz="1700" dirty="0" smtClean="0"/>
              <a:t> драмою «</a:t>
            </a:r>
            <a:r>
              <a:rPr lang="ru-RU" sz="1700" dirty="0" err="1" smtClean="0"/>
              <a:t>Розбійники</a:t>
            </a:r>
            <a:r>
              <a:rPr lang="ru-RU" sz="1700" dirty="0" smtClean="0"/>
              <a:t>», </a:t>
            </a:r>
            <a:r>
              <a:rPr lang="ru-RU" sz="1700" dirty="0" err="1" smtClean="0"/>
              <a:t>що</a:t>
            </a:r>
            <a:r>
              <a:rPr lang="ru-RU" sz="1700" dirty="0" smtClean="0"/>
              <a:t> у 1793 </a:t>
            </a:r>
            <a:r>
              <a:rPr lang="ru-RU" sz="1700" dirty="0" err="1" smtClean="0"/>
              <a:t>році</a:t>
            </a:r>
            <a:r>
              <a:rPr lang="ru-RU" sz="1700" dirty="0" smtClean="0"/>
              <a:t> </a:t>
            </a:r>
            <a:r>
              <a:rPr lang="ru-RU" sz="1700" dirty="0" err="1" smtClean="0"/>
              <a:t>була</a:t>
            </a:r>
            <a:r>
              <a:rPr lang="ru-RU" sz="1700" dirty="0" smtClean="0"/>
              <a:t> </a:t>
            </a:r>
            <a:r>
              <a:rPr lang="ru-RU" sz="1700" dirty="0" err="1" smtClean="0"/>
              <a:t>зіграна</a:t>
            </a:r>
            <a:r>
              <a:rPr lang="ru-RU" sz="1700" dirty="0" smtClean="0"/>
              <a:t> </a:t>
            </a:r>
            <a:r>
              <a:rPr lang="ru-RU" sz="1700" dirty="0" err="1" smtClean="0"/>
              <a:t>вихованцями</a:t>
            </a:r>
            <a:r>
              <a:rPr lang="ru-RU" sz="1700" dirty="0" smtClean="0"/>
              <a:t> Шляхетного </a:t>
            </a:r>
            <a:r>
              <a:rPr lang="ru-RU" sz="1700" dirty="0" err="1" smtClean="0"/>
              <a:t>пансіону</a:t>
            </a:r>
            <a:r>
              <a:rPr lang="ru-RU" sz="1700" dirty="0" smtClean="0"/>
              <a:t> при </a:t>
            </a:r>
            <a:r>
              <a:rPr lang="ru-RU" sz="1700" dirty="0" err="1" smtClean="0"/>
              <a:t>Московському</a:t>
            </a:r>
            <a:r>
              <a:rPr lang="ru-RU" sz="1700" dirty="0" smtClean="0"/>
              <a:t> </a:t>
            </a:r>
            <a:r>
              <a:rPr lang="ru-RU" sz="1700" dirty="0" err="1" smtClean="0"/>
              <a:t>університеті</a:t>
            </a:r>
            <a:r>
              <a:rPr lang="ru-RU" sz="1700" dirty="0" smtClean="0"/>
              <a:t>. </a:t>
            </a:r>
            <a:r>
              <a:rPr lang="ru-RU" sz="1700" dirty="0" err="1" smtClean="0"/>
              <a:t>Шедеври</a:t>
            </a:r>
            <a:r>
              <a:rPr lang="ru-RU" sz="1700" dirty="0" smtClean="0"/>
              <a:t> Шиллера </a:t>
            </a:r>
            <a:r>
              <a:rPr lang="ru-RU" sz="1700" dirty="0" err="1" smtClean="0"/>
              <a:t>викликали</a:t>
            </a:r>
            <a:r>
              <a:rPr lang="ru-RU" sz="1700" dirty="0" smtClean="0"/>
              <a:t> </a:t>
            </a:r>
            <a:r>
              <a:rPr lang="ru-RU" sz="1700" dirty="0" err="1" smtClean="0"/>
              <a:t>інтерес</a:t>
            </a:r>
            <a:r>
              <a:rPr lang="ru-RU" sz="1700" dirty="0" smtClean="0"/>
              <a:t> у </a:t>
            </a:r>
            <a:r>
              <a:rPr lang="ru-RU" sz="1700" dirty="0" err="1" smtClean="0"/>
              <a:t>російських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поетів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письменників</a:t>
            </a:r>
            <a:r>
              <a:rPr lang="ru-RU" sz="1700" dirty="0" smtClean="0"/>
              <a:t>. </a:t>
            </a:r>
            <a:r>
              <a:rPr lang="ru-RU" sz="1700" dirty="0" err="1" smtClean="0"/>
              <a:t>Представники</a:t>
            </a:r>
            <a:r>
              <a:rPr lang="ru-RU" sz="1700" dirty="0" smtClean="0"/>
              <a:t> </a:t>
            </a:r>
            <a:r>
              <a:rPr lang="ru-RU" sz="1700" dirty="0" err="1" smtClean="0"/>
              <a:t>різних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літературних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напрямків</a:t>
            </a:r>
            <a:r>
              <a:rPr lang="ru-RU" sz="1700" dirty="0" smtClean="0"/>
              <a:t> </a:t>
            </a:r>
            <a:r>
              <a:rPr lang="ru-RU" sz="1700" dirty="0" err="1" smtClean="0"/>
              <a:t>інтерпретували</a:t>
            </a:r>
            <a:r>
              <a:rPr lang="ru-RU" sz="1700" dirty="0" smtClean="0"/>
              <a:t> твори </a:t>
            </a:r>
            <a:r>
              <a:rPr lang="ru-RU" sz="1700" dirty="0" err="1" smtClean="0"/>
              <a:t>німецького</a:t>
            </a:r>
            <a:r>
              <a:rPr lang="ru-RU" sz="1700" dirty="0" smtClean="0"/>
              <a:t> </a:t>
            </a:r>
            <a:r>
              <a:rPr lang="ru-RU" sz="1700" dirty="0" err="1" smtClean="0"/>
              <a:t>поета</a:t>
            </a:r>
            <a:r>
              <a:rPr lang="ru-RU" sz="1700" dirty="0" smtClean="0"/>
              <a:t>, </a:t>
            </a:r>
            <a:r>
              <a:rPr lang="ru-RU" sz="1700" dirty="0" err="1" smtClean="0"/>
              <a:t>наголошуючи</a:t>
            </a:r>
            <a:r>
              <a:rPr lang="ru-RU" sz="1700" dirty="0" smtClean="0"/>
              <a:t> на тому, </a:t>
            </a:r>
            <a:r>
              <a:rPr lang="ru-RU" sz="1700" dirty="0" err="1" smtClean="0"/>
              <a:t>що</a:t>
            </a:r>
            <a:r>
              <a:rPr lang="ru-RU" sz="1700" dirty="0" smtClean="0"/>
              <a:t> особливо </a:t>
            </a:r>
            <a:r>
              <a:rPr lang="ru-RU" sz="1700" dirty="0" err="1" smtClean="0"/>
              <a:t>відповідало</a:t>
            </a:r>
            <a:r>
              <a:rPr lang="ru-RU" sz="1700" dirty="0" smtClean="0"/>
              <a:t> </a:t>
            </a:r>
            <a:r>
              <a:rPr lang="ru-RU" sz="1700" dirty="0" err="1" smtClean="0"/>
              <a:t>ідеям</a:t>
            </a:r>
            <a:r>
              <a:rPr lang="ru-RU" sz="1700" dirty="0" smtClean="0"/>
              <a:t> </a:t>
            </a:r>
            <a:r>
              <a:rPr lang="ru-RU" sz="1700" dirty="0" err="1" smtClean="0"/>
              <a:t>історичного</a:t>
            </a:r>
            <a:r>
              <a:rPr lang="ru-RU" sz="1700" dirty="0" smtClean="0"/>
              <a:t> </a:t>
            </a:r>
            <a:r>
              <a:rPr lang="ru-RU" sz="1700" dirty="0" err="1" smtClean="0"/>
              <a:t>етапу</a:t>
            </a:r>
            <a:r>
              <a:rPr lang="ru-RU" sz="1700" dirty="0" smtClean="0"/>
              <a:t>.</a:t>
            </a:r>
          </a:p>
          <a:p>
            <a:r>
              <a:rPr lang="ru-RU" sz="1700" dirty="0" smtClean="0"/>
              <a:t>Смерть </a:t>
            </a:r>
            <a:r>
              <a:rPr lang="ru-RU" sz="1700" dirty="0" err="1" smtClean="0"/>
              <a:t>обірвала</a:t>
            </a:r>
            <a:r>
              <a:rPr lang="ru-RU" sz="1700" dirty="0" smtClean="0"/>
              <a:t> </a:t>
            </a:r>
            <a:r>
              <a:rPr lang="ru-RU" sz="1700" dirty="0" err="1" smtClean="0"/>
              <a:t>творчість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поета-гуманіста</a:t>
            </a:r>
            <a:r>
              <a:rPr lang="ru-RU" sz="1700" dirty="0" smtClean="0"/>
              <a:t> </a:t>
            </a:r>
            <a:r>
              <a:rPr lang="ru-RU" sz="1700" dirty="0" err="1" smtClean="0"/>
              <a:t>тоді</a:t>
            </a:r>
            <a:r>
              <a:rPr lang="ru-RU" sz="1700" dirty="0" smtClean="0"/>
              <a:t>, коли </a:t>
            </a:r>
            <a:r>
              <a:rPr lang="ru-RU" sz="1700" dirty="0" err="1" smtClean="0"/>
              <a:t>його</a:t>
            </a:r>
            <a:r>
              <a:rPr lang="ru-RU" sz="1700" dirty="0" smtClean="0"/>
              <a:t> </a:t>
            </a:r>
            <a:r>
              <a:rPr lang="ru-RU" sz="1700" dirty="0" err="1" smtClean="0"/>
              <a:t>поглядам</a:t>
            </a:r>
            <a:r>
              <a:rPr lang="ru-RU" sz="1700" dirty="0" smtClean="0"/>
              <a:t> </a:t>
            </a:r>
            <a:r>
              <a:rPr lang="ru-RU" sz="1700" dirty="0" err="1" smtClean="0"/>
              <a:t>відкривалися</a:t>
            </a:r>
            <a:r>
              <a:rPr lang="ru-RU" sz="1700" dirty="0" smtClean="0"/>
              <a:t> </a:t>
            </a:r>
            <a:r>
              <a:rPr lang="ru-RU" sz="1700" dirty="0" err="1" smtClean="0"/>
              <a:t>нові</a:t>
            </a:r>
            <a:r>
              <a:rPr lang="ru-RU" sz="1700" dirty="0" smtClean="0"/>
              <a:t> </a:t>
            </a:r>
            <a:r>
              <a:rPr lang="ru-RU" sz="1700" dirty="0" err="1" smtClean="0"/>
              <a:t>обрії</a:t>
            </a:r>
            <a:r>
              <a:rPr lang="ru-RU" sz="1700" dirty="0" smtClean="0"/>
              <a:t>, </a:t>
            </a:r>
            <a:r>
              <a:rPr lang="ru-RU" sz="1700" dirty="0" err="1" smtClean="0"/>
              <a:t>коли</a:t>
            </a:r>
            <a:r>
              <a:rPr lang="ru-RU" sz="1700" dirty="0" smtClean="0"/>
              <a:t> </a:t>
            </a:r>
            <a:r>
              <a:rPr lang="ru-RU" sz="1700" dirty="0" err="1" smtClean="0"/>
              <a:t>його</a:t>
            </a:r>
            <a:r>
              <a:rPr lang="ru-RU" sz="1700" dirty="0" smtClean="0"/>
              <a:t> </a:t>
            </a:r>
            <a:r>
              <a:rPr lang="ru-RU" sz="1700" dirty="0" err="1" smtClean="0"/>
              <a:t>розпливчасті</a:t>
            </a:r>
            <a:r>
              <a:rPr lang="ru-RU" sz="1700" dirty="0" smtClean="0"/>
              <a:t> </a:t>
            </a:r>
            <a:r>
              <a:rPr lang="ru-RU" sz="1700" dirty="0" err="1" smtClean="0"/>
              <a:t>ідеали</a:t>
            </a:r>
            <a:r>
              <a:rPr lang="ru-RU" sz="1700" dirty="0" smtClean="0"/>
              <a:t> </a:t>
            </a:r>
            <a:r>
              <a:rPr lang="ru-RU" sz="1700" dirty="0" err="1" smtClean="0"/>
              <a:t>набували</a:t>
            </a:r>
            <a:r>
              <a:rPr lang="ru-RU" sz="1700" dirty="0" smtClean="0"/>
              <a:t> </a:t>
            </a:r>
            <a:r>
              <a:rPr lang="ru-RU" sz="1700" dirty="0" err="1" smtClean="0"/>
              <a:t>чіткіших</a:t>
            </a:r>
            <a:r>
              <a:rPr lang="ru-RU" sz="1700" dirty="0" smtClean="0"/>
              <a:t> </a:t>
            </a:r>
            <a:r>
              <a:rPr lang="ru-RU" sz="1700" dirty="0" err="1" smtClean="0"/>
              <a:t>обрисів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він</a:t>
            </a:r>
            <a:r>
              <a:rPr lang="ru-RU" sz="1700" dirty="0" smtClean="0"/>
              <a:t> починав </a:t>
            </a:r>
            <a:r>
              <a:rPr lang="ru-RU" sz="1700" dirty="0" err="1" smtClean="0"/>
              <a:t>вірити</a:t>
            </a:r>
            <a:r>
              <a:rPr lang="ru-RU" sz="1700" dirty="0" smtClean="0"/>
              <a:t> в </a:t>
            </a:r>
            <a:r>
              <a:rPr lang="ru-RU" sz="1700" dirty="0" err="1" smtClean="0"/>
              <a:t>політичну</a:t>
            </a:r>
            <a:r>
              <a:rPr lang="ru-RU" sz="1700" dirty="0" smtClean="0"/>
              <a:t> </a:t>
            </a:r>
            <a:r>
              <a:rPr lang="ru-RU" sz="1700" dirty="0" err="1" smtClean="0"/>
              <a:t>самостійність</a:t>
            </a:r>
            <a:r>
              <a:rPr lang="ru-RU" sz="1700" dirty="0" smtClean="0"/>
              <a:t> народу (у 1805).</a:t>
            </a:r>
          </a:p>
          <a:p>
            <a:endParaRPr lang="ru-RU" sz="1700" dirty="0"/>
          </a:p>
        </p:txBody>
      </p:sp>
      <p:pic>
        <p:nvPicPr>
          <p:cNvPr id="4098" name="Picture 2" descr="C:\Documents and Settings\User\Мои документы\Downloads\15266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857232"/>
            <a:ext cx="2971122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Естетичні</a:t>
            </a:r>
            <a:r>
              <a:rPr lang="ru-RU" b="1" dirty="0" smtClean="0"/>
              <a:t> </a:t>
            </a:r>
            <a:r>
              <a:rPr lang="ru-RU" b="1" dirty="0" smtClean="0"/>
              <a:t>погляди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існувало</a:t>
            </a:r>
            <a:r>
              <a:rPr lang="ru-RU" dirty="0" smtClean="0"/>
              <a:t> не для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насолоди, а для </a:t>
            </a:r>
            <a:r>
              <a:rPr lang="ru-RU" dirty="0" err="1" smtClean="0"/>
              <a:t>перебудови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на </a:t>
            </a:r>
            <a:r>
              <a:rPr lang="ru-RU" dirty="0" err="1" smtClean="0"/>
              <a:t>землі</a:t>
            </a:r>
            <a:r>
              <a:rPr lang="ru-RU" dirty="0" smtClean="0"/>
              <a:t>;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мусило</a:t>
            </a:r>
            <a:r>
              <a:rPr lang="ru-RU" dirty="0" smtClean="0"/>
              <a:t> </a:t>
            </a:r>
            <a:r>
              <a:rPr lang="ru-RU" dirty="0" err="1" smtClean="0"/>
              <a:t>надихати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активні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шляхом </a:t>
            </a:r>
            <a:r>
              <a:rPr lang="ru-RU" dirty="0" err="1" smtClean="0"/>
              <a:t>естетичного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провести </a:t>
            </a:r>
            <a:r>
              <a:rPr lang="ru-RU" dirty="0" err="1" smtClean="0"/>
              <a:t>суспільну</a:t>
            </a:r>
            <a:r>
              <a:rPr lang="ru-RU" dirty="0" smtClean="0"/>
              <a:t> </a:t>
            </a:r>
            <a:r>
              <a:rPr lang="ru-RU" dirty="0" err="1" smtClean="0"/>
              <a:t>перебудову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розмежування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етапів</a:t>
            </a:r>
            <a:r>
              <a:rPr lang="ru-RU" dirty="0" smtClean="0"/>
              <a:t>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наївний</a:t>
            </a:r>
            <a:r>
              <a:rPr lang="ru-RU" dirty="0" smtClean="0"/>
              <a:t> (</a:t>
            </a:r>
            <a:r>
              <a:rPr lang="ru-RU" dirty="0" err="1" smtClean="0"/>
              <a:t>давнє</a:t>
            </a:r>
            <a:r>
              <a:rPr lang="ru-RU" dirty="0" smtClean="0"/>
              <a:t>, </a:t>
            </a:r>
            <a:r>
              <a:rPr lang="ru-RU" dirty="0" err="1" smtClean="0"/>
              <a:t>античне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 </a:t>
            </a:r>
            <a:r>
              <a:rPr lang="ru-RU" dirty="0" err="1" smtClean="0"/>
              <a:t>Відродження</a:t>
            </a:r>
            <a:r>
              <a:rPr lang="ru-RU" dirty="0" smtClean="0"/>
              <a:t>),</a:t>
            </a:r>
          </a:p>
          <a:p>
            <a:r>
              <a:rPr lang="ru-RU" dirty="0" err="1" smtClean="0"/>
              <a:t>сентиментальний</a:t>
            </a:r>
            <a:r>
              <a:rPr lang="ru-RU" dirty="0" smtClean="0"/>
              <a:t> (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часу);</a:t>
            </a:r>
          </a:p>
          <a:p>
            <a:r>
              <a:rPr lang="ru-RU" dirty="0" err="1" smtClean="0"/>
              <a:t>ідеал</a:t>
            </a:r>
            <a:r>
              <a:rPr lang="ru-RU" dirty="0" smtClean="0"/>
              <a:t> </a:t>
            </a:r>
            <a:r>
              <a:rPr lang="ru-RU" dirty="0" err="1" smtClean="0"/>
              <a:t>наївного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</a:t>
            </a:r>
            <a:r>
              <a:rPr lang="ru-RU" dirty="0" err="1" smtClean="0"/>
              <a:t>полягав</a:t>
            </a:r>
            <a:r>
              <a:rPr lang="ru-RU" dirty="0" smtClean="0"/>
              <a:t> у </a:t>
            </a:r>
            <a:r>
              <a:rPr lang="ru-RU" dirty="0" err="1" smtClean="0"/>
              <a:t>єдності</a:t>
            </a:r>
            <a:r>
              <a:rPr lang="ru-RU" dirty="0" smtClean="0"/>
              <a:t>, </a:t>
            </a:r>
            <a:r>
              <a:rPr lang="ru-RU" dirty="0" err="1" smtClean="0"/>
              <a:t>гармонії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дійсністю</a:t>
            </a:r>
            <a:r>
              <a:rPr lang="ru-RU" dirty="0" smtClean="0"/>
              <a:t> та </a:t>
            </a:r>
            <a:r>
              <a:rPr lang="ru-RU" dirty="0" err="1" smtClean="0"/>
              <a:t>ідеалом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поети</a:t>
            </a:r>
            <a:r>
              <a:rPr lang="ru-RU" dirty="0" smtClean="0"/>
              <a:t> </a:t>
            </a:r>
            <a:r>
              <a:rPr lang="ru-RU" dirty="0" err="1" smtClean="0"/>
              <a:t>сентиментальної</a:t>
            </a:r>
            <a:r>
              <a:rPr lang="ru-RU" dirty="0" smtClean="0"/>
              <a:t> </a:t>
            </a:r>
            <a:r>
              <a:rPr lang="ru-RU" dirty="0" err="1" smtClean="0"/>
              <a:t>поезії</a:t>
            </a:r>
            <a:r>
              <a:rPr lang="ru-RU" dirty="0" smtClean="0"/>
              <a:t> </a:t>
            </a:r>
            <a:r>
              <a:rPr lang="ru-RU" dirty="0" err="1" smtClean="0"/>
              <a:t>розподілялися</a:t>
            </a:r>
            <a:r>
              <a:rPr lang="ru-RU" dirty="0" smtClean="0"/>
              <a:t> 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: </a:t>
            </a:r>
            <a:r>
              <a:rPr lang="ru-RU" dirty="0" err="1" smtClean="0"/>
              <a:t>ідеалістів</a:t>
            </a:r>
            <a:r>
              <a:rPr lang="ru-RU" dirty="0" smtClean="0"/>
              <a:t> та </a:t>
            </a:r>
            <a:r>
              <a:rPr lang="ru-RU" dirty="0" err="1" smtClean="0"/>
              <a:t>матеріалістів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err="1" smtClean="0"/>
              <a:t>П'єси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1781</a:t>
            </a:r>
            <a:r>
              <a:rPr lang="ru-RU" dirty="0" smtClean="0"/>
              <a:t> — «</a:t>
            </a:r>
            <a:r>
              <a:rPr lang="ru-RU" dirty="0" err="1" smtClean="0"/>
              <a:t>Розбійники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1783 — «</a:t>
            </a:r>
            <a:r>
              <a:rPr lang="ru-RU" dirty="0" err="1" smtClean="0"/>
              <a:t>Змова</a:t>
            </a:r>
            <a:r>
              <a:rPr lang="ru-RU" dirty="0" smtClean="0"/>
              <a:t> </a:t>
            </a:r>
            <a:r>
              <a:rPr lang="ru-RU" dirty="0" err="1" smtClean="0"/>
              <a:t>Фієско</a:t>
            </a:r>
            <a:r>
              <a:rPr lang="ru-RU" dirty="0" smtClean="0"/>
              <a:t> в </a:t>
            </a:r>
            <a:r>
              <a:rPr lang="ru-RU" dirty="0" err="1" smtClean="0"/>
              <a:t>Генуї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1784 — «</a:t>
            </a:r>
            <a:r>
              <a:rPr lang="ru-RU" dirty="0" err="1" smtClean="0"/>
              <a:t>Підступність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кохання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1787 — «Дон Карлос, </a:t>
            </a:r>
            <a:r>
              <a:rPr lang="ru-RU" dirty="0" err="1" smtClean="0"/>
              <a:t>інфант</a:t>
            </a:r>
            <a:r>
              <a:rPr lang="ru-RU" dirty="0" smtClean="0"/>
              <a:t> </a:t>
            </a:r>
            <a:r>
              <a:rPr lang="ru-RU" dirty="0" err="1" smtClean="0"/>
              <a:t>іспанський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1799 — драматична </a:t>
            </a:r>
            <a:r>
              <a:rPr lang="ru-RU" dirty="0" err="1" smtClean="0"/>
              <a:t>трилогія</a:t>
            </a:r>
            <a:r>
              <a:rPr lang="ru-RU" dirty="0" smtClean="0"/>
              <a:t> «Валленштейн»</a:t>
            </a:r>
          </a:p>
          <a:p>
            <a:r>
              <a:rPr lang="ru-RU" dirty="0" smtClean="0"/>
              <a:t>1800 — «</a:t>
            </a:r>
            <a:r>
              <a:rPr lang="ru-RU" dirty="0" err="1" smtClean="0"/>
              <a:t>Марія</a:t>
            </a:r>
            <a:r>
              <a:rPr lang="ru-RU" dirty="0" smtClean="0"/>
              <a:t> Стюарт»</a:t>
            </a:r>
          </a:p>
          <a:p>
            <a:r>
              <a:rPr lang="ru-RU" dirty="0" smtClean="0"/>
              <a:t>1801 — «</a:t>
            </a:r>
            <a:r>
              <a:rPr lang="ru-RU" dirty="0" err="1" smtClean="0"/>
              <a:t>Орлеанська</a:t>
            </a:r>
            <a:r>
              <a:rPr lang="ru-RU" dirty="0" smtClean="0"/>
              <a:t> </a:t>
            </a:r>
            <a:r>
              <a:rPr lang="ru-RU" dirty="0" err="1" smtClean="0"/>
              <a:t>діва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1803 — «</a:t>
            </a:r>
            <a:r>
              <a:rPr lang="ru-RU" dirty="0" err="1" smtClean="0"/>
              <a:t>Мессинська</a:t>
            </a:r>
            <a:r>
              <a:rPr lang="ru-RU" dirty="0" smtClean="0"/>
              <a:t> наречена»</a:t>
            </a:r>
          </a:p>
          <a:p>
            <a:r>
              <a:rPr lang="ru-RU" dirty="0" smtClean="0"/>
              <a:t>1804 — «</a:t>
            </a:r>
            <a:r>
              <a:rPr lang="ru-RU" dirty="0" err="1" smtClean="0"/>
              <a:t>Вільгельм</a:t>
            </a:r>
            <a:r>
              <a:rPr lang="ru-RU" dirty="0" smtClean="0"/>
              <a:t> Телль»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Димитрій</a:t>
            </a:r>
            <a:r>
              <a:rPr lang="ru-RU" dirty="0" smtClean="0"/>
              <a:t>» (не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закінчена</a:t>
            </a:r>
            <a:r>
              <a:rPr lang="ru-RU" dirty="0" smtClean="0"/>
              <a:t> через смерть драматурга)</a:t>
            </a:r>
          </a:p>
          <a:p>
            <a:endParaRPr lang="ru-RU" dirty="0"/>
          </a:p>
        </p:txBody>
      </p:sp>
      <p:pic>
        <p:nvPicPr>
          <p:cNvPr id="5122" name="Picture 2" descr="C:\Documents and Settings\User\Мои документы\Downloads\12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3436">
            <a:off x="5786446" y="142852"/>
            <a:ext cx="2000264" cy="2960011"/>
          </a:xfrm>
          <a:prstGeom prst="rect">
            <a:avLst/>
          </a:prstGeom>
          <a:noFill/>
        </p:spPr>
      </p:pic>
      <p:pic>
        <p:nvPicPr>
          <p:cNvPr id="5123" name="Picture 3" descr="C:\Documents and Settings\User\Мои документы\Downloads\smal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53785">
            <a:off x="7018288" y="3923936"/>
            <a:ext cx="1681541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Твори Шиллера в </a:t>
            </a:r>
            <a:r>
              <a:rPr lang="ru-RU" dirty="0" err="1" smtClean="0"/>
              <a:t>інших</a:t>
            </a:r>
            <a:r>
              <a:rPr lang="ru-RU" dirty="0" smtClean="0"/>
              <a:t> видах </a:t>
            </a:r>
            <a:r>
              <a:rPr lang="ru-RU" dirty="0" err="1" smtClean="0"/>
              <a:t>мистецтва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Музичний</a:t>
            </a:r>
            <a:r>
              <a:rPr lang="ru-RU" b="1" dirty="0" smtClean="0"/>
              <a:t> </a:t>
            </a:r>
            <a:r>
              <a:rPr lang="ru-RU" b="1" dirty="0" smtClean="0"/>
              <a:t>театр</a:t>
            </a:r>
            <a:endParaRPr lang="ru-RU" b="1" dirty="0" smtClean="0"/>
          </a:p>
          <a:p>
            <a:r>
              <a:rPr lang="ru-RU" dirty="0" smtClean="0"/>
              <a:t>1829 — «</a:t>
            </a:r>
            <a:r>
              <a:rPr lang="ru-RU" dirty="0" err="1" smtClean="0"/>
              <a:t>Вільгельм</a:t>
            </a:r>
            <a:r>
              <a:rPr lang="ru-RU" dirty="0" smtClean="0"/>
              <a:t> Телль» (опера), композитор Дж. </a:t>
            </a:r>
            <a:r>
              <a:rPr lang="ru-RU" dirty="0" err="1" smtClean="0"/>
              <a:t>Россіні</a:t>
            </a:r>
            <a:endParaRPr lang="ru-RU" dirty="0" smtClean="0"/>
          </a:p>
          <a:p>
            <a:r>
              <a:rPr lang="ru-RU" dirty="0" smtClean="0"/>
              <a:t>1834 — «</a:t>
            </a:r>
            <a:r>
              <a:rPr lang="ru-RU" dirty="0" err="1" smtClean="0"/>
              <a:t>Марія</a:t>
            </a:r>
            <a:r>
              <a:rPr lang="ru-RU" dirty="0" smtClean="0"/>
              <a:t> Стюарт» (опера), композитор Г. </a:t>
            </a:r>
            <a:r>
              <a:rPr lang="ru-RU" dirty="0" err="1" smtClean="0"/>
              <a:t>Доніцетті</a:t>
            </a:r>
            <a:endParaRPr lang="ru-RU" dirty="0" smtClean="0"/>
          </a:p>
          <a:p>
            <a:r>
              <a:rPr lang="ru-RU" dirty="0" smtClean="0"/>
              <a:t>1845 — «</a:t>
            </a:r>
            <a:r>
              <a:rPr lang="ru-RU" dirty="0" err="1" smtClean="0"/>
              <a:t>Джованна</a:t>
            </a:r>
            <a:r>
              <a:rPr lang="ru-RU" dirty="0" smtClean="0"/>
              <a:t> </a:t>
            </a:r>
            <a:r>
              <a:rPr lang="ru-RU" dirty="0" err="1" smtClean="0"/>
              <a:t>д'Арко</a:t>
            </a:r>
            <a:r>
              <a:rPr lang="ru-RU" dirty="0" smtClean="0"/>
              <a:t>»(опера), композитор Дж. </a:t>
            </a:r>
            <a:r>
              <a:rPr lang="ru-RU" dirty="0" err="1" smtClean="0"/>
              <a:t>Верді</a:t>
            </a:r>
            <a:endParaRPr lang="ru-RU" dirty="0" smtClean="0"/>
          </a:p>
          <a:p>
            <a:r>
              <a:rPr lang="ru-RU" dirty="0" smtClean="0"/>
              <a:t>1847 — «</a:t>
            </a:r>
            <a:r>
              <a:rPr lang="ru-RU" dirty="0" err="1" smtClean="0"/>
              <a:t>Розбійники</a:t>
            </a:r>
            <a:r>
              <a:rPr lang="ru-RU" dirty="0" smtClean="0"/>
              <a:t>» (опера), композитор Дж. </a:t>
            </a:r>
            <a:r>
              <a:rPr lang="ru-RU" dirty="0" err="1" smtClean="0"/>
              <a:t>Верді</a:t>
            </a:r>
            <a:endParaRPr lang="ru-RU" dirty="0" smtClean="0"/>
          </a:p>
          <a:p>
            <a:r>
              <a:rPr lang="ru-RU" dirty="0" smtClean="0"/>
              <a:t>1849 — «</a:t>
            </a:r>
            <a:r>
              <a:rPr lang="ru-RU" dirty="0" err="1" smtClean="0"/>
              <a:t>Луїза</a:t>
            </a:r>
            <a:r>
              <a:rPr lang="ru-RU" dirty="0" smtClean="0"/>
              <a:t> </a:t>
            </a:r>
            <a:r>
              <a:rPr lang="ru-RU" dirty="0" err="1" smtClean="0"/>
              <a:t>Міллер</a:t>
            </a:r>
            <a:r>
              <a:rPr lang="ru-RU" dirty="0" smtClean="0"/>
              <a:t>» (опера), композитор Дж. </a:t>
            </a:r>
            <a:r>
              <a:rPr lang="ru-RU" dirty="0" err="1" smtClean="0"/>
              <a:t>Верді</a:t>
            </a:r>
            <a:endParaRPr lang="ru-RU" dirty="0" smtClean="0"/>
          </a:p>
          <a:p>
            <a:r>
              <a:rPr lang="ru-RU" dirty="0" smtClean="0"/>
              <a:t>1867 — «Дон Карлос» (опера), композитор Дж. </a:t>
            </a:r>
            <a:r>
              <a:rPr lang="ru-RU" dirty="0" err="1" smtClean="0"/>
              <a:t>Верді</a:t>
            </a:r>
            <a:endParaRPr lang="ru-RU" dirty="0" smtClean="0"/>
          </a:p>
          <a:p>
            <a:r>
              <a:rPr lang="ru-RU" dirty="0" smtClean="0"/>
              <a:t>1879 — «</a:t>
            </a:r>
            <a:r>
              <a:rPr lang="ru-RU" dirty="0" err="1" smtClean="0"/>
              <a:t>Орлеанська</a:t>
            </a:r>
            <a:r>
              <a:rPr lang="ru-RU" dirty="0" smtClean="0"/>
              <a:t> </a:t>
            </a:r>
            <a:r>
              <a:rPr lang="ru-RU" dirty="0" err="1" smtClean="0"/>
              <a:t>діва</a:t>
            </a:r>
            <a:r>
              <a:rPr lang="ru-RU" dirty="0" smtClean="0"/>
              <a:t>» (опера), композитор П. </a:t>
            </a:r>
            <a:r>
              <a:rPr lang="ru-RU" dirty="0" err="1" smtClean="0"/>
              <a:t>Чайковський</a:t>
            </a:r>
            <a:endParaRPr lang="ru-RU" dirty="0" smtClean="0"/>
          </a:p>
          <a:p>
            <a:r>
              <a:rPr lang="ru-RU" dirty="0" smtClean="0"/>
              <a:t>1883 — «</a:t>
            </a:r>
            <a:r>
              <a:rPr lang="ru-RU" dirty="0" err="1" smtClean="0"/>
              <a:t>Мессинська</a:t>
            </a:r>
            <a:r>
              <a:rPr lang="ru-RU" dirty="0" smtClean="0"/>
              <a:t> наречена» (опера), композитор З. </a:t>
            </a:r>
            <a:r>
              <a:rPr lang="ru-RU" dirty="0" err="1" smtClean="0"/>
              <a:t>Фібіх</a:t>
            </a:r>
            <a:endParaRPr lang="ru-RU" dirty="0" smtClean="0"/>
          </a:p>
          <a:p>
            <a:r>
              <a:rPr lang="ru-RU" dirty="0" smtClean="0"/>
              <a:t>1957 — «Жанна </a:t>
            </a:r>
            <a:r>
              <a:rPr lang="ru-RU" dirty="0" err="1" smtClean="0"/>
              <a:t>д'Арк</a:t>
            </a:r>
            <a:r>
              <a:rPr lang="ru-RU" dirty="0" smtClean="0"/>
              <a:t>» (балет), композитор М. І. </a:t>
            </a:r>
            <a:r>
              <a:rPr lang="ru-RU" dirty="0" err="1" smtClean="0"/>
              <a:t>Пейко</a:t>
            </a:r>
            <a:endParaRPr lang="ru-RU" dirty="0" smtClean="0"/>
          </a:p>
          <a:p>
            <a:r>
              <a:rPr lang="ru-RU" dirty="0" smtClean="0"/>
              <a:t>2001 — «</a:t>
            </a:r>
            <a:r>
              <a:rPr lang="ru-RU" dirty="0" err="1" smtClean="0"/>
              <a:t>Марія</a:t>
            </a:r>
            <a:r>
              <a:rPr lang="ru-RU" dirty="0" smtClean="0"/>
              <a:t> Стюарт» (опера), композитор С. </a:t>
            </a:r>
            <a:r>
              <a:rPr lang="ru-RU" dirty="0" err="1" smtClean="0"/>
              <a:t>Слонімський</a:t>
            </a:r>
            <a:endParaRPr lang="ru-RU" dirty="0" smtClean="0"/>
          </a:p>
          <a:p>
            <a:r>
              <a:rPr lang="ru-RU" dirty="0" smtClean="0"/>
              <a:t>Великий </a:t>
            </a:r>
            <a:r>
              <a:rPr lang="ru-RU" dirty="0" err="1" smtClean="0"/>
              <a:t>драматичний</a:t>
            </a:r>
            <a:r>
              <a:rPr lang="ru-RU" dirty="0" smtClean="0"/>
              <a:t> театр </a:t>
            </a:r>
            <a:r>
              <a:rPr lang="ru-RU" dirty="0" err="1" smtClean="0"/>
              <a:t>відкрився</a:t>
            </a:r>
            <a:r>
              <a:rPr lang="ru-RU" dirty="0" smtClean="0"/>
              <a:t> в </a:t>
            </a:r>
            <a:r>
              <a:rPr lang="ru-RU" dirty="0" err="1" smtClean="0"/>
              <a:t>Петрограді</a:t>
            </a:r>
            <a:r>
              <a:rPr lang="ru-RU" dirty="0" smtClean="0"/>
              <a:t> 15 лютого 1919 </a:t>
            </a:r>
            <a:r>
              <a:rPr lang="ru-RU" dirty="0" err="1" smtClean="0"/>
              <a:t>трагедією</a:t>
            </a:r>
            <a:r>
              <a:rPr lang="ru-RU" dirty="0" smtClean="0"/>
              <a:t> </a:t>
            </a:r>
            <a:r>
              <a:rPr lang="ru-RU" dirty="0" smtClean="0"/>
              <a:t>         Ф</a:t>
            </a:r>
            <a:r>
              <a:rPr lang="ru-RU" dirty="0" smtClean="0"/>
              <a:t>. Шиллера «Дон Карлос».</a:t>
            </a:r>
          </a:p>
          <a:p>
            <a:endParaRPr lang="ru-RU" b="1" dirty="0" smtClean="0"/>
          </a:p>
          <a:p>
            <a:r>
              <a:rPr lang="ru-RU" b="1" dirty="0" err="1" smtClean="0"/>
              <a:t>Екранізації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фільми</a:t>
            </a:r>
            <a:r>
              <a:rPr lang="ru-RU" b="1" dirty="0" smtClean="0"/>
              <a:t> за мотивами </a:t>
            </a:r>
            <a:r>
              <a:rPr lang="ru-RU" b="1" dirty="0" err="1" smtClean="0"/>
              <a:t>творів</a:t>
            </a:r>
            <a:endParaRPr lang="ru-RU" b="1" dirty="0" smtClean="0"/>
          </a:p>
          <a:p>
            <a:r>
              <a:rPr lang="ru-RU" dirty="0" smtClean="0"/>
              <a:t>1980 — </a:t>
            </a:r>
            <a:r>
              <a:rPr lang="ru-RU" dirty="0" err="1" smtClean="0"/>
              <a:t>Телевистава</a:t>
            </a:r>
            <a:r>
              <a:rPr lang="ru-RU" dirty="0" smtClean="0"/>
              <a:t> «</a:t>
            </a:r>
            <a:r>
              <a:rPr lang="ru-RU" dirty="0" err="1" smtClean="0"/>
              <a:t>Змова</a:t>
            </a:r>
            <a:r>
              <a:rPr lang="ru-RU" dirty="0" smtClean="0"/>
              <a:t> </a:t>
            </a:r>
            <a:r>
              <a:rPr lang="ru-RU" dirty="0" err="1" smtClean="0"/>
              <a:t>Фієско</a:t>
            </a:r>
            <a:r>
              <a:rPr lang="ru-RU" dirty="0" smtClean="0"/>
              <a:t> в </a:t>
            </a:r>
            <a:r>
              <a:rPr lang="ru-RU" dirty="0" err="1" smtClean="0"/>
              <a:t>Генуї</a:t>
            </a:r>
            <a:r>
              <a:rPr lang="ru-RU" dirty="0" smtClean="0"/>
              <a:t>». Постановка Малого театру. </a:t>
            </a:r>
            <a:r>
              <a:rPr lang="ru-RU" dirty="0" err="1" smtClean="0"/>
              <a:t>Режисери</a:t>
            </a:r>
            <a:r>
              <a:rPr lang="ru-RU" dirty="0" smtClean="0"/>
              <a:t>: </a:t>
            </a:r>
            <a:r>
              <a:rPr lang="ru-RU" dirty="0" err="1" smtClean="0"/>
              <a:t>Фелікс</a:t>
            </a:r>
            <a:r>
              <a:rPr lang="ru-RU" dirty="0" smtClean="0"/>
              <a:t> </a:t>
            </a:r>
            <a:r>
              <a:rPr lang="ru-RU" dirty="0" err="1" smtClean="0"/>
              <a:t>Глямшин</a:t>
            </a:r>
            <a:r>
              <a:rPr lang="ru-RU" dirty="0" smtClean="0"/>
              <a:t>, Л. Є. </a:t>
            </a:r>
            <a:r>
              <a:rPr lang="ru-RU" dirty="0" err="1" smtClean="0"/>
              <a:t>Хейфець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Вислови</a:t>
            </a:r>
            <a:r>
              <a:rPr lang="ru-RU" dirty="0" smtClean="0"/>
              <a:t> Шиллера та </a:t>
            </a:r>
            <a:r>
              <a:rPr lang="ru-RU" dirty="0" err="1" smtClean="0"/>
              <a:t>цитати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творів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стали </a:t>
            </a:r>
            <a:r>
              <a:rPr lang="ru-RU" dirty="0" err="1" smtClean="0"/>
              <a:t>крилатими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Коли </a:t>
            </a:r>
            <a:r>
              <a:rPr lang="ru-RU" dirty="0" smtClean="0"/>
              <a:t>я </a:t>
            </a:r>
            <a:r>
              <a:rPr lang="ru-RU" dirty="0" err="1" smtClean="0"/>
              <a:t>ненавиджу</a:t>
            </a:r>
            <a:r>
              <a:rPr lang="ru-RU" dirty="0" smtClean="0"/>
              <a:t>, </a:t>
            </a:r>
            <a:r>
              <a:rPr lang="ru-RU" dirty="0" err="1" smtClean="0"/>
              <a:t>я</a:t>
            </a:r>
            <a:r>
              <a:rPr lang="ru-RU" dirty="0" smtClean="0"/>
              <a:t> </a:t>
            </a:r>
            <a:r>
              <a:rPr lang="ru-RU" dirty="0" err="1" smtClean="0"/>
              <a:t>ніби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віднімаю</a:t>
            </a:r>
            <a:r>
              <a:rPr lang="ru-RU" dirty="0" smtClean="0"/>
              <a:t> у себе; коли ж я люблю, — я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збагачуюсь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Любов</a:t>
            </a:r>
            <a:r>
              <a:rPr lang="ru-RU" dirty="0" smtClean="0"/>
              <a:t> </a:t>
            </a:r>
            <a:r>
              <a:rPr lang="ru-RU" dirty="0" err="1" smtClean="0"/>
              <a:t>дарує</a:t>
            </a:r>
            <a:r>
              <a:rPr lang="ru-RU" dirty="0" smtClean="0"/>
              <a:t> </a:t>
            </a:r>
            <a:r>
              <a:rPr lang="ru-RU" dirty="0" err="1" smtClean="0"/>
              <a:t>назавжди</a:t>
            </a:r>
            <a:r>
              <a:rPr lang="ru-RU" dirty="0" smtClean="0"/>
              <a:t>, </a:t>
            </a:r>
            <a:r>
              <a:rPr lang="ru-RU" dirty="0" err="1" smtClean="0"/>
              <a:t>егоїзм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в борг.</a:t>
            </a:r>
          </a:p>
          <a:p>
            <a:r>
              <a:rPr lang="ru-RU" dirty="0" smtClean="0"/>
              <a:t>Людина </a:t>
            </a:r>
            <a:r>
              <a:rPr lang="ru-RU" dirty="0" err="1" smtClean="0"/>
              <a:t>відображається</a:t>
            </a:r>
            <a:r>
              <a:rPr lang="ru-RU" dirty="0" smtClean="0"/>
              <a:t> 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вчинках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Справжнє</a:t>
            </a:r>
            <a:r>
              <a:rPr lang="ru-RU" dirty="0" smtClean="0"/>
              <a:t> </a:t>
            </a:r>
            <a:r>
              <a:rPr lang="ru-RU" dirty="0" err="1" smtClean="0"/>
              <a:t>кохання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Любов</a:t>
            </a:r>
            <a:r>
              <a:rPr lang="ru-RU" dirty="0" smtClean="0"/>
              <a:t> </a:t>
            </a:r>
            <a:r>
              <a:rPr lang="ru-RU" dirty="0" err="1" smtClean="0"/>
              <a:t>звеличує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душі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Любов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голод </a:t>
            </a:r>
            <a:r>
              <a:rPr lang="ru-RU" dirty="0" err="1" smtClean="0"/>
              <a:t>владарюють</a:t>
            </a:r>
            <a:r>
              <a:rPr lang="ru-RU" dirty="0" smtClean="0"/>
              <a:t> </a:t>
            </a:r>
            <a:r>
              <a:rPr lang="ru-RU" dirty="0" err="1" smtClean="0"/>
              <a:t>світом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Справжня</a:t>
            </a:r>
            <a:r>
              <a:rPr lang="ru-RU" dirty="0" smtClean="0"/>
              <a:t> дружба правдива </a:t>
            </a:r>
            <a:r>
              <a:rPr lang="ru-RU" dirty="0" err="1" smtClean="0"/>
              <a:t>і</a:t>
            </a:r>
            <a:r>
              <a:rPr lang="ru-RU" dirty="0" smtClean="0"/>
              <a:t> хоробра.</a:t>
            </a:r>
          </a:p>
          <a:p>
            <a:r>
              <a:rPr lang="ru-RU" dirty="0" smtClean="0"/>
              <a:t>Честь </a:t>
            </a:r>
            <a:r>
              <a:rPr lang="ru-RU" dirty="0" err="1" smtClean="0"/>
              <a:t>дорожча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Істина</a:t>
            </a:r>
            <a:r>
              <a:rPr lang="ru-RU" dirty="0" smtClean="0"/>
              <a:t> не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хтось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не </a:t>
            </a:r>
            <a:r>
              <a:rPr lang="ru-RU" dirty="0" err="1" smtClean="0"/>
              <a:t>визнає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Слово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сміливіше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вчинки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перемог —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прощати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Всесвіт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думка Бога.</a:t>
            </a:r>
          </a:p>
          <a:p>
            <a:r>
              <a:rPr lang="ru-RU" dirty="0" smtClean="0"/>
              <a:t>Мавр </a:t>
            </a:r>
            <a:r>
              <a:rPr lang="ru-RU" dirty="0" err="1" smtClean="0"/>
              <a:t>зробив</a:t>
            </a:r>
            <a:r>
              <a:rPr lang="ru-RU" dirty="0" smtClean="0"/>
              <a:t> свою справу, мавр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йти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228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   *10листопада 1759 †9 травня 1805    німецький поет і драматург.</vt:lpstr>
      <vt:lpstr>Біографія</vt:lpstr>
      <vt:lpstr>Слайд 3</vt:lpstr>
      <vt:lpstr>Слайд 4</vt:lpstr>
      <vt:lpstr>Естетичні погляди</vt:lpstr>
      <vt:lpstr>П'єси</vt:lpstr>
      <vt:lpstr>Твори Шиллера в інших видах мистецтва</vt:lpstr>
      <vt:lpstr>Вислови Шиллера та цитати з його творів, що стали крилатими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  *10листопада 1759 †9 травня 1805    німецький поет і драматург.</dc:title>
  <dc:creator>User</dc:creator>
  <cp:lastModifiedBy>User</cp:lastModifiedBy>
  <cp:revision>6</cp:revision>
  <dcterms:created xsi:type="dcterms:W3CDTF">2013-12-01T14:42:01Z</dcterms:created>
  <dcterms:modified xsi:type="dcterms:W3CDTF">2013-12-01T15:34:21Z</dcterms:modified>
</cp:coreProperties>
</file>