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6" r:id="rId3"/>
    <p:sldId id="257" r:id="rId4"/>
    <p:sldId id="258" r:id="rId5"/>
    <p:sldId id="259" r:id="rId6"/>
    <p:sldId id="260" r:id="rId7"/>
    <p:sldId id="261" r:id="rId8"/>
    <p:sldId id="262" r:id="rId9"/>
    <p:sldId id="263" r:id="rId10"/>
    <p:sldId id="264" r:id="rId11"/>
    <p:sldId id="265" r:id="rId12"/>
    <p:sldId id="267" r:id="rId13"/>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58" autoAdjust="0"/>
  </p:normalViewPr>
  <p:slideViewPr>
    <p:cSldViewPr>
      <p:cViewPr varScale="1">
        <p:scale>
          <a:sx n="74" d="100"/>
          <a:sy n="74" d="100"/>
        </p:scale>
        <p:origin x="-10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EBDF59-F612-47A2-ACAE-D8D7CDD973F2}" type="datetimeFigureOut">
              <a:rPr lang="uk-UA" smtClean="0"/>
              <a:t>03.10.2013</a:t>
            </a:fld>
            <a:endParaRPr lang="uk-UA"/>
          </a:p>
        </p:txBody>
      </p:sp>
      <p:sp>
        <p:nvSpPr>
          <p:cNvPr id="4" name="Місце для зображення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83647E-E16F-437B-9D49-A1292C9980CF}" type="slidenum">
              <a:rPr lang="uk-UA" smtClean="0"/>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normAutofit/>
          </a:bodyPr>
          <a:lstStyle/>
          <a:p>
            <a:endParaRPr lang="uk-UA" dirty="0" smtClean="0"/>
          </a:p>
          <a:p>
            <a:endParaRPr lang="uk-UA" dirty="0" smtClean="0"/>
          </a:p>
          <a:p>
            <a:endParaRPr lang="uk-UA" dirty="0"/>
          </a:p>
        </p:txBody>
      </p:sp>
      <p:sp>
        <p:nvSpPr>
          <p:cNvPr id="4" name="Місце для номера слайда 3"/>
          <p:cNvSpPr>
            <a:spLocks noGrp="1"/>
          </p:cNvSpPr>
          <p:nvPr>
            <p:ph type="sldNum" sz="quarter" idx="10"/>
          </p:nvPr>
        </p:nvSpPr>
        <p:spPr/>
        <p:txBody>
          <a:bodyPr/>
          <a:lstStyle/>
          <a:p>
            <a:fld id="{9383647E-E16F-437B-9D49-A1292C9980CF}" type="slidenum">
              <a:rPr lang="uk-UA" smtClean="0"/>
              <a:t>1</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uk-UA" smtClean="0"/>
              <a:t>Зразок заголовка</a:t>
            </a:r>
            <a:endParaRPr lang="uk-UA"/>
          </a:p>
        </p:txBody>
      </p:sp>
      <p:sp>
        <p:nvSpPr>
          <p:cNvPr id="3" name="Пі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Зразок підзаголовка</a:t>
            </a:r>
            <a:endParaRPr lang="uk-UA"/>
          </a:p>
        </p:txBody>
      </p:sp>
      <p:sp>
        <p:nvSpPr>
          <p:cNvPr id="4" name="Місце для дати 3"/>
          <p:cNvSpPr>
            <a:spLocks noGrp="1"/>
          </p:cNvSpPr>
          <p:nvPr>
            <p:ph type="dt" sz="half" idx="10"/>
          </p:nvPr>
        </p:nvSpPr>
        <p:spPr/>
        <p:txBody>
          <a:bodyPr/>
          <a:lstStyle/>
          <a:p>
            <a:fld id="{F591937B-AB02-4ACE-A01C-EF8E6CAFB554}" type="datetimeFigureOut">
              <a:rPr lang="uk-UA" smtClean="0"/>
              <a:t>03.10.2013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92C21391-CB84-4C64-B460-8B1C8747872A}"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F591937B-AB02-4ACE-A01C-EF8E6CAFB554}" type="datetimeFigureOut">
              <a:rPr lang="uk-UA" smtClean="0"/>
              <a:t>03.10.2013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92C21391-CB84-4C64-B460-8B1C8747872A}"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274638"/>
            <a:ext cx="2057400" cy="5851525"/>
          </a:xfrm>
        </p:spPr>
        <p:txBody>
          <a:bodyPr vert="eaVert"/>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a:xfrm>
            <a:off x="457200" y="274638"/>
            <a:ext cx="6019800" cy="5851525"/>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F591937B-AB02-4ACE-A01C-EF8E6CAFB554}" type="datetimeFigureOut">
              <a:rPr lang="uk-UA" smtClean="0"/>
              <a:t>03.10.2013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92C21391-CB84-4C64-B460-8B1C8747872A}"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F591937B-AB02-4ACE-A01C-EF8E6CAFB554}" type="datetimeFigureOut">
              <a:rPr lang="uk-UA" smtClean="0"/>
              <a:t>03.10.2013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92C21391-CB84-4C64-B460-8B1C8747872A}"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uk-UA" smtClean="0"/>
              <a:t>Зразок заголовка</a:t>
            </a:r>
            <a:endParaRPr lang="uk-UA"/>
          </a:p>
        </p:txBody>
      </p:sp>
      <p:sp>
        <p:nvSpPr>
          <p:cNvPr id="3" name="Місце для тексту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Місце для дати 3"/>
          <p:cNvSpPr>
            <a:spLocks noGrp="1"/>
          </p:cNvSpPr>
          <p:nvPr>
            <p:ph type="dt" sz="half" idx="10"/>
          </p:nvPr>
        </p:nvSpPr>
        <p:spPr/>
        <p:txBody>
          <a:bodyPr/>
          <a:lstStyle/>
          <a:p>
            <a:fld id="{F591937B-AB02-4ACE-A01C-EF8E6CAFB554}" type="datetimeFigureOut">
              <a:rPr lang="uk-UA" smtClean="0"/>
              <a:t>03.10.2013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92C21391-CB84-4C64-B460-8B1C8747872A}"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вмісту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дати 4"/>
          <p:cNvSpPr>
            <a:spLocks noGrp="1"/>
          </p:cNvSpPr>
          <p:nvPr>
            <p:ph type="dt" sz="half" idx="10"/>
          </p:nvPr>
        </p:nvSpPr>
        <p:spPr/>
        <p:txBody>
          <a:bodyPr/>
          <a:lstStyle/>
          <a:p>
            <a:fld id="{F591937B-AB02-4ACE-A01C-EF8E6CAFB554}" type="datetimeFigureOut">
              <a:rPr lang="uk-UA" smtClean="0"/>
              <a:t>03.10.2013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92C21391-CB84-4C64-B460-8B1C8747872A}"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uk-UA" smtClean="0"/>
              <a:t>Зразок заголовка</a:t>
            </a:r>
            <a:endParaRPr lang="uk-UA"/>
          </a:p>
        </p:txBody>
      </p:sp>
      <p:sp>
        <p:nvSpPr>
          <p:cNvPr id="3" name="Місце для тексту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4" name="Місце для вмісту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тексту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6" name="Місце для вмісту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7" name="Місце для дати 6"/>
          <p:cNvSpPr>
            <a:spLocks noGrp="1"/>
          </p:cNvSpPr>
          <p:nvPr>
            <p:ph type="dt" sz="half" idx="10"/>
          </p:nvPr>
        </p:nvSpPr>
        <p:spPr/>
        <p:txBody>
          <a:bodyPr/>
          <a:lstStyle/>
          <a:p>
            <a:fld id="{F591937B-AB02-4ACE-A01C-EF8E6CAFB554}" type="datetimeFigureOut">
              <a:rPr lang="uk-UA" smtClean="0"/>
              <a:t>03.10.2013</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92C21391-CB84-4C64-B460-8B1C8747872A}"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дати 2"/>
          <p:cNvSpPr>
            <a:spLocks noGrp="1"/>
          </p:cNvSpPr>
          <p:nvPr>
            <p:ph type="dt" sz="half" idx="10"/>
          </p:nvPr>
        </p:nvSpPr>
        <p:spPr/>
        <p:txBody>
          <a:bodyPr/>
          <a:lstStyle/>
          <a:p>
            <a:fld id="{F591937B-AB02-4ACE-A01C-EF8E6CAFB554}" type="datetimeFigureOut">
              <a:rPr lang="uk-UA" smtClean="0"/>
              <a:t>03.10.2013</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92C21391-CB84-4C64-B460-8B1C8747872A}"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F591937B-AB02-4ACE-A01C-EF8E6CAFB554}" type="datetimeFigureOut">
              <a:rPr lang="uk-UA" smtClean="0"/>
              <a:t>03.10.2013</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92C21391-CB84-4C64-B460-8B1C8747872A}"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uk-UA" smtClean="0"/>
              <a:t>Зразок заголовка</a:t>
            </a:r>
            <a:endParaRPr lang="uk-UA"/>
          </a:p>
        </p:txBody>
      </p:sp>
      <p:sp>
        <p:nvSpPr>
          <p:cNvPr id="3" name="Місце для вмісту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тексту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F591937B-AB02-4ACE-A01C-EF8E6CAFB554}" type="datetimeFigureOut">
              <a:rPr lang="uk-UA" smtClean="0"/>
              <a:t>03.10.2013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92C21391-CB84-4C64-B460-8B1C8747872A}"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uk-UA" smtClean="0"/>
              <a:t>Зразок заголовка</a:t>
            </a:r>
            <a:endParaRPr lang="uk-UA"/>
          </a:p>
        </p:txBody>
      </p:sp>
      <p:sp>
        <p:nvSpPr>
          <p:cNvPr id="3" name="Місце для зображення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F591937B-AB02-4ACE-A01C-EF8E6CAFB554}" type="datetimeFigureOut">
              <a:rPr lang="uk-UA" smtClean="0"/>
              <a:t>03.10.2013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92C21391-CB84-4C64-B460-8B1C8747872A}"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uk-UA" smtClean="0"/>
              <a:t>Зразок заголовка</a:t>
            </a:r>
            <a:endParaRPr lang="uk-UA"/>
          </a:p>
        </p:txBody>
      </p:sp>
      <p:sp>
        <p:nvSpPr>
          <p:cNvPr id="3" name="Місце для тексту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91937B-AB02-4ACE-A01C-EF8E6CAFB554}" type="datetimeFigureOut">
              <a:rPr lang="uk-UA" smtClean="0"/>
              <a:t>03.10.2013</a:t>
            </a:fld>
            <a:endParaRPr lang="uk-UA"/>
          </a:p>
        </p:txBody>
      </p:sp>
      <p:sp>
        <p:nvSpPr>
          <p:cNvPr id="5" name="Місце для нижнього колонтитула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C21391-CB84-4C64-B460-8B1C8747872A}"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uk.wikipedia.org/wiki/20_%D1%82%D1%80%D0%B0%D0%B2%D0%BD%D1%8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uk.wikipedia.org/wiki/1850" TargetMode="External"/><Relationship Id="rId5" Type="http://schemas.openxmlformats.org/officeDocument/2006/relationships/hyperlink" Target="http://uk.wikipedia.org/wiki/18_%D1%81%D0%B5%D1%80%D0%BF%D0%BD%D1%8F" TargetMode="External"/><Relationship Id="rId4" Type="http://schemas.openxmlformats.org/officeDocument/2006/relationships/hyperlink" Target="http://uk.wikipedia.org/wiki/1799" TargetMode="External"/></Relationships>
</file>

<file path=ppt/slides/_rels/slide10.xml.rels><?xml version="1.0" encoding="UTF-8" standalone="yes"?>
<Relationships xmlns="http://schemas.openxmlformats.org/package/2006/relationships"><Relationship Id="rId8" Type="http://schemas.openxmlformats.org/officeDocument/2006/relationships/hyperlink" Target="http://uk.wikipedia.org/wiki/%D0%93%D0%BE%D0%B1%D1%81%D0%B5%D0%BA" TargetMode="External"/><Relationship Id="rId3" Type="http://schemas.openxmlformats.org/officeDocument/2006/relationships/hyperlink" Target="http://uk.wikipedia.org/wiki/%D0%90%D0%BD%D0%B5%D0%BA%D0%B4%D0%BE%D1%82" TargetMode="External"/><Relationship Id="rId7" Type="http://schemas.openxmlformats.org/officeDocument/2006/relationships/hyperlink" Target="http://uk.wikipedia.org/wiki/%D0%9D%D0%BE%D0%B2%D0%B5%D0%BB%D0%B0" TargetMode="External"/><Relationship Id="rId2" Type="http://schemas.openxmlformats.org/officeDocument/2006/relationships/hyperlink" Target="http://uk.wikipedia.org/wiki/%D0%9A%D1%80%D0%B5%D0%B4%D0%B8%D1%82%D0%BE%D1%80" TargetMode="External"/><Relationship Id="rId1" Type="http://schemas.openxmlformats.org/officeDocument/2006/relationships/slideLayout" Target="../slideLayouts/slideLayout2.xml"/><Relationship Id="rId6" Type="http://schemas.openxmlformats.org/officeDocument/2006/relationships/hyperlink" Target="http://uk.wikipedia.org/w/index.php?title=%D0%94%D0%B5%D0%BD%D0%B4%D1%96&amp;action=edit&amp;redlink=1" TargetMode="External"/><Relationship Id="rId5" Type="http://schemas.openxmlformats.org/officeDocument/2006/relationships/hyperlink" Target="http://uk.wikipedia.org/wiki/%D0%90%D0%B2%D0%B0%D0%BD%D1%81" TargetMode="External"/><Relationship Id="rId4" Type="http://schemas.openxmlformats.org/officeDocument/2006/relationships/hyperlink" Target="http://uk.wikipedia.org/wiki/%D0%91%D0%BE%D1%80%D0%B3" TargetMode="External"/><Relationship Id="rId9" Type="http://schemas.openxmlformats.org/officeDocument/2006/relationships/hyperlink" Target="http://uk.wikipedia.org/wiki/%D0%9B%D0%B8%D1%85%D0%B2%D0%B0%D1%80%D1%81%D1%82%D0%B2%D0%BE"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uk.wikipedia.org/wiki/%D0%9B%D1%8E%D0%B4%D1%81%D1%8C%D0%BA%D0%B0_%D0%BA%D0%BE%D0%BC%D0%B5%D0%B4%D1%96%D1%8F" TargetMode="External"/><Relationship Id="rId13" Type="http://schemas.openxmlformats.org/officeDocument/2006/relationships/hyperlink" Target="http://uk.wikipedia.org/w/index.php?title=%D0%A0%D0%BE%D0%B7%D0%BA%D0%BE%D1%88%D1%96_%D1%96_%D0%B7%D0%BB%D0%B8%D0%B4%D0%BD%D1%96_%D0%BA%D1%83%D1%80%D1%82%D0%B8%D0%B7%D0%B0%D0%BD%D0%BE%D0%BA&amp;action=edit&amp;redlink=1" TargetMode="External"/><Relationship Id="rId3" Type="http://schemas.openxmlformats.org/officeDocument/2006/relationships/hyperlink" Target="http://uk.wikipedia.org/w/index.php?title=%D0%9F%D0%BE%D0%BB%D0%BA%D0%BE%D0%B2%D0%BD%D0%B8%D0%BA_%D0%A8%D0%B0%D0%B1%D0%B5%D1%80&amp;action=edit&amp;redlink=1" TargetMode="External"/><Relationship Id="rId7" Type="http://schemas.openxmlformats.org/officeDocument/2006/relationships/hyperlink" Target="http://uk.wikipedia.org/wiki/1840" TargetMode="External"/><Relationship Id="rId12" Type="http://schemas.openxmlformats.org/officeDocument/2006/relationships/hyperlink" Target="http://uk.wikipedia.org/w/index.php?title=%D0%9A%D1%83%D0%B7%D0%B5%D0%BD_%D0%9F%D0%BE%D0%BD%D1%81&amp;action=edit&amp;redlink=1" TargetMode="External"/><Relationship Id="rId2" Type="http://schemas.openxmlformats.org/officeDocument/2006/relationships/hyperlink" Target="http://uk.wikipedia.org/wiki/%D0%A8%D0%B0%D0%B3%D1%80%D0%B5%D0%BD%D0%B5%D0%B2%D0%B0_%D1%88%D0%BA%D1%96%D1%80%D0%B0" TargetMode="External"/><Relationship Id="rId1" Type="http://schemas.openxmlformats.org/officeDocument/2006/relationships/slideLayout" Target="../slideLayouts/slideLayout2.xml"/><Relationship Id="rId6" Type="http://schemas.openxmlformats.org/officeDocument/2006/relationships/hyperlink" Target="http://uk.wikipedia.org/wiki/%D0%95%D0%BF%D0%BE%D0%BF%D0%B5%D1%8F" TargetMode="External"/><Relationship Id="rId11" Type="http://schemas.openxmlformats.org/officeDocument/2006/relationships/hyperlink" Target="http://uk.wikipedia.org/w/index.php?title=%D0%9A%D1%83%D0%B7%D0%B8%D0%BD%D0%B0_%D0%91%D0%B5%D1%82%D1%82%D0%B0&amp;action=edit&amp;redlink=1" TargetMode="External"/><Relationship Id="rId5" Type="http://schemas.openxmlformats.org/officeDocument/2006/relationships/hyperlink" Target="http://uk.wikipedia.org/w/index.php?title=%D0%86%D1%81%D1%82%D0%BE%D1%80%D1%96%D1%8F_%D0%B2%D0%B5%D0%BB%D0%B8%D1%87%D1%96_%D1%96_%D0%BF%D0%B0%D0%B4%D1%96%D0%BD%D0%BD%D1%8F_%D0%A6%D0%B5%D0%B7%D0%B0%D1%80%D1%8F_%D0%91%D1%96%D0%BB%D0%BE%D1%82%D0%BE&amp;action=edit&amp;redlink=1" TargetMode="External"/><Relationship Id="rId10" Type="http://schemas.openxmlformats.org/officeDocument/2006/relationships/hyperlink" Target="http://uk.wikipedia.org/w/index.php?title=%D0%92%D1%82%D0%B0%D1%80%D0%B0%D1%87%D0%B5%D0%BD%D1%96_%D1%96%D0%BB%D1%8E%D0%B7%D1%96%D1%97_%28%D0%91%D0%B0%D0%BB%D1%8C%D0%B7%D0%B0%D0%BA%29&amp;action=edit&amp;redlink=1" TargetMode="External"/><Relationship Id="rId4" Type="http://schemas.openxmlformats.org/officeDocument/2006/relationships/hyperlink" Target="http://uk.wikipedia.org/w/index.php?title=%D0%84%D0%B2%D0%B3%D0%B5%D0%BD%D1%96%D1%8F_%D0%93%D1%80%D0%B0%D0%BD%D0%B4%D0%B5&amp;action=edit&amp;redlink=1" TargetMode="External"/><Relationship Id="rId9" Type="http://schemas.openxmlformats.org/officeDocument/2006/relationships/hyperlink" Target="http://uk.wikipedia.org/wiki/1842" TargetMode="External"/><Relationship Id="rId14" Type="http://schemas.openxmlformats.org/officeDocument/2006/relationships/hyperlink" Target="http://uk.wikipedia.org/w/index.php?title=%D0%A1%D0%B5%D0%BB%D1%8F%D0%BD%D0%B8_%28%D0%91%D0%B0%D0%BB%D1%8C%D0%B7%D0%B0%D0%BA%29&amp;action=edit&amp;redlink=1"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uk.wikipedia.org/wiki/1850" TargetMode="External"/><Relationship Id="rId2" Type="http://schemas.openxmlformats.org/officeDocument/2006/relationships/hyperlink" Target="http://uk.wikipedia.org/wiki/18_%D1%81%D0%B5%D1%80%D0%BF%D0%BD%D1%8F" TargetMode="External"/><Relationship Id="rId1" Type="http://schemas.openxmlformats.org/officeDocument/2006/relationships/slideLayout" Target="../slideLayouts/slideLayout2.xml"/><Relationship Id="rId4" Type="http://schemas.openxmlformats.org/officeDocument/2006/relationships/hyperlink" Target="http://uk.wikipedia.org/wiki/%D0%9F%D0%B0%D1%80%D0%B8%D0%B6"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uk.wikipedia.org/wiki/20_%D1%82%D1%80%D0%B0%D0%B2%D0%BD%D1%8F" TargetMode="External"/><Relationship Id="rId2" Type="http://schemas.openxmlformats.org/officeDocument/2006/relationships/hyperlink" Target="http://uk.wikipedia.org/wiki/%D0%A2%D1%83%D1%80_%28%D0%BC%D1%96%D1%81%D1%82%D0%BE%29" TargetMode="External"/><Relationship Id="rId1" Type="http://schemas.openxmlformats.org/officeDocument/2006/relationships/slideLayout" Target="../slideLayouts/slideLayout2.xml"/><Relationship Id="rId4" Type="http://schemas.openxmlformats.org/officeDocument/2006/relationships/hyperlink" Target="http://uk.wikipedia.org/wiki/1799"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uk.wikipedia.org/wiki/%D0%9A%D0%BE%D1%85%D0%B0%D0%BD%D0%BD%D1%8F" TargetMode="External"/><Relationship Id="rId2" Type="http://schemas.openxmlformats.org/officeDocument/2006/relationships/hyperlink" Target="http://uk.wikipedia.org/wiki/%D0%93%D0%BE%D1%82%D0%B8%D1%87%D0%BD%D0%B8%D0%B9_%D1%80%D0%BE%D0%BC%D0%B0%D0%BD" TargetMode="External"/><Relationship Id="rId1" Type="http://schemas.openxmlformats.org/officeDocument/2006/relationships/slideLayout" Target="../slideLayouts/slideLayout2.xml"/><Relationship Id="rId5" Type="http://schemas.openxmlformats.org/officeDocument/2006/relationships/hyperlink" Target="http://uk.wikipedia.org/w/index.php?title=%D0%9E%D1%81%D1%82%D0%B0%D0%BD%D0%BD%D1%96%D0%B9_%D1%88%D1%83%D0%B0%D0%BD&amp;action=edit&amp;redlink=1" TargetMode="External"/><Relationship Id="rId4" Type="http://schemas.openxmlformats.org/officeDocument/2006/relationships/hyperlink" Target="http://uk.wikipedia.org/wiki/18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uk-UA" dirty="0" smtClean="0"/>
              <a:t>Оноре де Бальзак</a:t>
            </a:r>
            <a:br>
              <a:rPr lang="uk-UA" dirty="0" smtClean="0"/>
            </a:br>
            <a:r>
              <a:rPr lang="uk-UA" dirty="0" smtClean="0"/>
              <a:t>(</a:t>
            </a:r>
            <a:r>
              <a:rPr lang="ru-RU" sz="3100" dirty="0" smtClean="0">
                <a:hlinkClick r:id="rId3" tooltip="20 травня"/>
              </a:rPr>
              <a:t>20 травня</a:t>
            </a:r>
            <a:r>
              <a:rPr lang="ru-RU" sz="3100" dirty="0" smtClean="0">
                <a:hlinkClick r:id="rId4" tooltip="1799"/>
              </a:rPr>
              <a:t>1799</a:t>
            </a:r>
            <a:r>
              <a:rPr lang="ru-RU" sz="3100" dirty="0" smtClean="0"/>
              <a:t>,  — †</a:t>
            </a:r>
            <a:r>
              <a:rPr lang="ru-RU" sz="3100" dirty="0" smtClean="0">
                <a:hlinkClick r:id="rId5" tooltip="18 серпня"/>
              </a:rPr>
              <a:t>18 серпня</a:t>
            </a:r>
            <a:r>
              <a:rPr lang="ru-RU" sz="3100" dirty="0" smtClean="0">
                <a:hlinkClick r:id="rId6" tooltip="1850"/>
              </a:rPr>
              <a:t>1850</a:t>
            </a:r>
            <a:r>
              <a:rPr lang="ru-RU" sz="3100" dirty="0" smtClean="0"/>
              <a:t>) </a:t>
            </a:r>
            <a:br>
              <a:rPr lang="ru-RU" sz="3100" dirty="0" smtClean="0"/>
            </a:br>
            <a:r>
              <a:rPr lang="uk-UA" dirty="0" smtClean="0"/>
              <a:t/>
            </a:r>
            <a:br>
              <a:rPr lang="uk-UA" dirty="0" smtClean="0"/>
            </a:br>
            <a:endParaRPr lang="uk-UA" dirty="0"/>
          </a:p>
        </p:txBody>
      </p:sp>
      <p:sp>
        <p:nvSpPr>
          <p:cNvPr id="3" name="Підзаголовок 2"/>
          <p:cNvSpPr>
            <a:spLocks noGrp="1"/>
          </p:cNvSpPr>
          <p:nvPr>
            <p:ph type="subTitle" idx="1"/>
          </p:nvPr>
        </p:nvSpPr>
        <p:spPr/>
        <p:txBody>
          <a:bodyPr/>
          <a:lstStyle/>
          <a:p>
            <a:endParaRPr lang="uk-UA" dirty="0" smtClean="0"/>
          </a:p>
          <a:p>
            <a:endParaRPr lang="uk-UA" dirty="0"/>
          </a:p>
          <a:p>
            <a:endParaRPr lang="uk-UA" dirty="0" smtClean="0"/>
          </a:p>
          <a:p>
            <a:endParaRPr lang="uk-UA" dirty="0"/>
          </a:p>
          <a:p>
            <a:endParaRPr lang="uk-UA" dirty="0" smtClean="0"/>
          </a:p>
          <a:p>
            <a:endParaRPr lang="uk-U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Творчість</a:t>
            </a:r>
            <a:endParaRPr lang="uk-UA" dirty="0"/>
          </a:p>
        </p:txBody>
      </p:sp>
      <p:sp>
        <p:nvSpPr>
          <p:cNvPr id="3" name="Місце для вмісту 2"/>
          <p:cNvSpPr>
            <a:spLocks noGrp="1"/>
          </p:cNvSpPr>
          <p:nvPr>
            <p:ph idx="1"/>
          </p:nvPr>
        </p:nvSpPr>
        <p:spPr/>
        <p:txBody>
          <a:bodyPr>
            <a:normAutofit fontScale="70000" lnSpcReduction="20000"/>
          </a:bodyPr>
          <a:lstStyle/>
          <a:p>
            <a:r>
              <a:rPr lang="uk-UA" dirty="0"/>
              <a:t>Двадцяті роки багато в чому ускладнили життя Бальзака. Боротьба з </a:t>
            </a:r>
            <a:r>
              <a:rPr lang="uk-UA" u="sng" dirty="0">
                <a:hlinkClick r:id="rId2" tooltip="Кредитор"/>
              </a:rPr>
              <a:t>кредиторами</a:t>
            </a:r>
            <a:r>
              <a:rPr lang="uk-UA" dirty="0"/>
              <a:t> — одна з найпопулярніших тем </a:t>
            </a:r>
            <a:r>
              <a:rPr lang="uk-UA" u="sng" dirty="0">
                <a:hlinkClick r:id="rId3" tooltip="Анекдот"/>
              </a:rPr>
              <a:t>анекдотів</a:t>
            </a:r>
            <a:r>
              <a:rPr lang="uk-UA" dirty="0"/>
              <a:t>, пов'язаних з його ім'ям. Аби позбутися </a:t>
            </a:r>
            <a:r>
              <a:rPr lang="uk-UA" u="sng" dirty="0">
                <a:hlinkClick r:id="rId4" tooltip="Борг"/>
              </a:rPr>
              <a:t>боргів</a:t>
            </a:r>
            <a:r>
              <a:rPr lang="uk-UA" dirty="0"/>
              <a:t>, Бальзак писав безупинно, створюючи роман за романом, працюючи по 16 годин на добу та одержуючи </a:t>
            </a:r>
            <a:r>
              <a:rPr lang="uk-UA" u="sng" dirty="0">
                <a:hlinkClick r:id="rId5" tooltip="Аванс"/>
              </a:rPr>
              <a:t>аванси</a:t>
            </a:r>
            <a:r>
              <a:rPr lang="uk-UA" dirty="0"/>
              <a:t> від видавців за ненаписані твори. Крім того, він був світською людиною, завойовував серця жінок, мав славу трохи кумедного </a:t>
            </a:r>
            <a:r>
              <a:rPr lang="uk-UA" u="sng" dirty="0">
                <a:hlinkClick r:id="rId6" tooltip="Денді (ще не написана)"/>
              </a:rPr>
              <a:t>«денді»</a:t>
            </a:r>
            <a:r>
              <a:rPr lang="uk-UA" dirty="0"/>
              <a:t>. Встигнути скрізь він міг тільки завдяки життєлюбності і працьовитості, які, мов потік, нуртували і виливались на сторінки його </a:t>
            </a:r>
            <a:r>
              <a:rPr lang="uk-UA" dirty="0" err="1"/>
              <a:t>книжок.Згодом</a:t>
            </a:r>
            <a:r>
              <a:rPr lang="uk-UA" dirty="0"/>
              <a:t> письменник використовує «фізіологічний нарис» для створення своїх </a:t>
            </a:r>
            <a:r>
              <a:rPr lang="uk-UA" u="sng" dirty="0">
                <a:hlinkClick r:id="rId7" tooltip="Новела"/>
              </a:rPr>
              <a:t>новел</a:t>
            </a:r>
            <a:r>
              <a:rPr lang="uk-UA" dirty="0"/>
              <a:t>. Саме так виник його всесвітньо відомий твір </a:t>
            </a:r>
            <a:r>
              <a:rPr lang="uk-UA" u="sng" dirty="0">
                <a:hlinkClick r:id="rId8" tooltip="Гобсек"/>
              </a:rPr>
              <a:t>«</a:t>
            </a:r>
            <a:r>
              <a:rPr lang="uk-UA" u="sng" dirty="0" err="1">
                <a:hlinkClick r:id="rId8" tooltip="Гобсек"/>
              </a:rPr>
              <a:t>Гобсек</a:t>
            </a:r>
            <a:r>
              <a:rPr lang="uk-UA" u="sng" dirty="0">
                <a:hlinkClick r:id="rId8" tooltip="Гобсек"/>
              </a:rPr>
              <a:t>»</a:t>
            </a:r>
            <a:r>
              <a:rPr lang="uk-UA" dirty="0"/>
              <a:t>, що був спочатку «фізіологічним нарисом» про </a:t>
            </a:r>
            <a:r>
              <a:rPr lang="uk-UA" u="sng" dirty="0">
                <a:hlinkClick r:id="rId9" tooltip="Лихварство"/>
              </a:rPr>
              <a:t>лихваря</a:t>
            </a:r>
            <a:endParaRPr lang="uk-U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Творчість</a:t>
            </a:r>
            <a:endParaRPr lang="uk-UA" dirty="0"/>
          </a:p>
        </p:txBody>
      </p:sp>
      <p:sp>
        <p:nvSpPr>
          <p:cNvPr id="3" name="Місце для вмісту 2"/>
          <p:cNvSpPr>
            <a:spLocks noGrp="1"/>
          </p:cNvSpPr>
          <p:nvPr>
            <p:ph idx="1"/>
          </p:nvPr>
        </p:nvSpPr>
        <p:spPr/>
        <p:txBody>
          <a:bodyPr>
            <a:normAutofit fontScale="85000" lnSpcReduction="20000"/>
          </a:bodyPr>
          <a:lstStyle/>
          <a:p>
            <a:r>
              <a:rPr lang="uk-UA" dirty="0"/>
              <a:t>Від початку 30-х років Бальзак пише великі прозові твори — романи і повісті (</a:t>
            </a:r>
            <a:r>
              <a:rPr lang="uk-UA" u="sng" dirty="0">
                <a:hlinkClick r:id="rId2" tooltip="Шагренева шкіра"/>
              </a:rPr>
              <a:t>«Шагренева шкіра»</a:t>
            </a:r>
            <a:r>
              <a:rPr lang="uk-UA" dirty="0"/>
              <a:t>, </a:t>
            </a:r>
            <a:r>
              <a:rPr lang="uk-UA" u="sng" dirty="0">
                <a:hlinkClick r:id="rId3" tooltip="Полковник Шабер (ще не написана)"/>
              </a:rPr>
              <a:t>«Полковник Шабер»</a:t>
            </a:r>
            <a:r>
              <a:rPr lang="uk-UA" dirty="0"/>
              <a:t>, </a:t>
            </a:r>
            <a:r>
              <a:rPr lang="uk-UA" u="sng" dirty="0">
                <a:hlinkClick r:id="rId4" tooltip="Євгенія Гранде (ще не написана)"/>
              </a:rPr>
              <a:t>«Євгенія Гранде»</a:t>
            </a:r>
            <a:r>
              <a:rPr lang="uk-UA" dirty="0"/>
              <a:t>, </a:t>
            </a:r>
            <a:r>
              <a:rPr lang="uk-UA" u="sng" dirty="0">
                <a:hlinkClick r:id="rId5" tooltip="Історія величі і падіння Цезаря Білото (ще не написана)"/>
              </a:rPr>
              <a:t>«Історія величі і падіння Цезаря </a:t>
            </a:r>
            <a:r>
              <a:rPr lang="uk-UA" u="sng" dirty="0" err="1">
                <a:hlinkClick r:id="rId5" tooltip="Історія величі і падіння Цезаря Білото (ще не написана)"/>
              </a:rPr>
              <a:t>Білото</a:t>
            </a:r>
            <a:r>
              <a:rPr lang="uk-UA" u="sng" dirty="0">
                <a:hlinkClick r:id="rId5" tooltip="Історія величі і падіння Цезаря Білото (ще не написана)"/>
              </a:rPr>
              <a:t>»</a:t>
            </a:r>
            <a:r>
              <a:rPr lang="uk-UA" dirty="0"/>
              <a:t> та ін.). Ще на ранніх етапах творчості Бальзак виявив схильність писати твори циклами, внаслідок чого виник задум об'єднати всі романи в </a:t>
            </a:r>
            <a:r>
              <a:rPr lang="uk-UA" u="sng" dirty="0" err="1">
                <a:hlinkClick r:id="rId6" tooltip="Епопея"/>
              </a:rPr>
              <a:t>епопею</a:t>
            </a:r>
            <a:r>
              <a:rPr lang="uk-UA" dirty="0" err="1"/>
              <a:t>.У</a:t>
            </a:r>
            <a:r>
              <a:rPr lang="uk-UA" dirty="0"/>
              <a:t> </a:t>
            </a:r>
            <a:r>
              <a:rPr lang="uk-UA" u="sng" dirty="0">
                <a:hlinkClick r:id="rId7" tooltip="1840"/>
              </a:rPr>
              <a:t>1840</a:t>
            </a:r>
            <a:r>
              <a:rPr lang="uk-UA" dirty="0"/>
              <a:t> з'явилась і назва </a:t>
            </a:r>
            <a:r>
              <a:rPr lang="uk-UA" dirty="0" err="1"/>
              <a:t>-</a:t>
            </a:r>
            <a:r>
              <a:rPr lang="uk-UA" u="sng" dirty="0" err="1">
                <a:hlinkClick r:id="rId8" tooltip="Людська комедія"/>
              </a:rPr>
              <a:t>„Людська</a:t>
            </a:r>
            <a:r>
              <a:rPr lang="uk-UA" u="sng" dirty="0">
                <a:hlinkClick r:id="rId8" tooltip="Людська комедія"/>
              </a:rPr>
              <a:t> </a:t>
            </a:r>
            <a:r>
              <a:rPr lang="uk-UA" u="sng" dirty="0" err="1">
                <a:hlinkClick r:id="rId8" tooltip="Людська комедія"/>
              </a:rPr>
              <a:t>комедія“</a:t>
            </a:r>
            <a:r>
              <a:rPr lang="uk-UA" dirty="0"/>
              <a:t>, а у </a:t>
            </a:r>
            <a:r>
              <a:rPr lang="uk-UA" u="sng" dirty="0">
                <a:hlinkClick r:id="rId9" tooltip="1842"/>
              </a:rPr>
              <a:t>1842</a:t>
            </a:r>
            <a:r>
              <a:rPr lang="uk-UA" dirty="0"/>
              <a:t> — «Передмова». До епопеї увійшло майже все створене Бальзаком у 30-х роках та написане після 1842: романи </a:t>
            </a:r>
            <a:r>
              <a:rPr lang="uk-UA" u="sng" dirty="0">
                <a:hlinkClick r:id="rId10" tooltip="Втарачені ілюзії (Бальзак) (ще не написана)"/>
              </a:rPr>
              <a:t>«Втрачені ілюзії»</a:t>
            </a:r>
            <a:r>
              <a:rPr lang="uk-UA" dirty="0"/>
              <a:t>, </a:t>
            </a:r>
            <a:r>
              <a:rPr lang="uk-UA" u="sng" dirty="0">
                <a:hlinkClick r:id="rId11" tooltip="Кузина Бетта (ще не написана)"/>
              </a:rPr>
              <a:t>«Кузина </a:t>
            </a:r>
            <a:r>
              <a:rPr lang="uk-UA" u="sng" dirty="0" err="1">
                <a:hlinkClick r:id="rId11" tooltip="Кузина Бетта (ще не написана)"/>
              </a:rPr>
              <a:t>Бетта</a:t>
            </a:r>
            <a:r>
              <a:rPr lang="uk-UA" u="sng" dirty="0">
                <a:hlinkClick r:id="rId11" tooltip="Кузина Бетта (ще не написана)"/>
              </a:rPr>
              <a:t>»</a:t>
            </a:r>
            <a:r>
              <a:rPr lang="uk-UA" dirty="0"/>
              <a:t>, </a:t>
            </a:r>
            <a:r>
              <a:rPr lang="uk-UA" u="sng" dirty="0">
                <a:hlinkClick r:id="rId12" tooltip="Кузен Понс (ще не написана)"/>
              </a:rPr>
              <a:t>«Кузен </a:t>
            </a:r>
            <a:r>
              <a:rPr lang="uk-UA" u="sng" dirty="0" err="1">
                <a:hlinkClick r:id="rId12" tooltip="Кузен Понс (ще не написана)"/>
              </a:rPr>
              <a:t>Понс</a:t>
            </a:r>
            <a:r>
              <a:rPr lang="uk-UA" u="sng" dirty="0">
                <a:hlinkClick r:id="rId12" tooltip="Кузен Понс (ще не написана)"/>
              </a:rPr>
              <a:t>»</a:t>
            </a:r>
            <a:r>
              <a:rPr lang="uk-UA" dirty="0"/>
              <a:t>, </a:t>
            </a:r>
            <a:r>
              <a:rPr lang="uk-UA" u="sng" dirty="0">
                <a:hlinkClick r:id="rId13" tooltip="Розкоші і злидні куртизанок (ще не написана)"/>
              </a:rPr>
              <a:t>«Розкоші і злидні куртизанок»</a:t>
            </a:r>
            <a:r>
              <a:rPr lang="uk-UA" dirty="0"/>
              <a:t> та ін. Останній роман Бальзака </a:t>
            </a:r>
            <a:r>
              <a:rPr lang="uk-UA" u="sng" dirty="0">
                <a:hlinkClick r:id="rId14" tooltip="Селяни (Бальзак) (ще не написана)"/>
              </a:rPr>
              <a:t>«Селяни»</a:t>
            </a:r>
            <a:r>
              <a:rPr lang="uk-UA" dirty="0"/>
              <a:t> залишився незавершеним.</a:t>
            </a:r>
          </a:p>
          <a:p>
            <a:endParaRPr lang="uk-U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Смерть</a:t>
            </a:r>
            <a:endParaRPr lang="uk-UA" dirty="0"/>
          </a:p>
        </p:txBody>
      </p:sp>
      <p:sp>
        <p:nvSpPr>
          <p:cNvPr id="3" name="Місце для вмісту 2"/>
          <p:cNvSpPr>
            <a:spLocks noGrp="1"/>
          </p:cNvSpPr>
          <p:nvPr>
            <p:ph idx="1"/>
          </p:nvPr>
        </p:nvSpPr>
        <p:spPr/>
        <p:txBody>
          <a:bodyPr/>
          <a:lstStyle/>
          <a:p>
            <a:r>
              <a:rPr lang="ru-RU" dirty="0" smtClean="0"/>
              <a:t>Помер  Оноре де Бальзак </a:t>
            </a:r>
            <a:r>
              <a:rPr lang="ru-RU" dirty="0" smtClean="0">
                <a:hlinkClick r:id="rId2" tooltip="18 серпня"/>
              </a:rPr>
              <a:t>18 </a:t>
            </a:r>
            <a:r>
              <a:rPr lang="ru-RU" dirty="0" err="1" smtClean="0">
                <a:hlinkClick r:id="rId2" tooltip="18 серпня"/>
              </a:rPr>
              <a:t>серпня</a:t>
            </a:r>
            <a:r>
              <a:rPr lang="ru-RU" dirty="0" smtClean="0"/>
              <a:t> </a:t>
            </a:r>
            <a:r>
              <a:rPr lang="ru-RU" dirty="0" smtClean="0">
                <a:hlinkClick r:id="rId3" tooltip="1850"/>
              </a:rPr>
              <a:t>1850</a:t>
            </a:r>
            <a:r>
              <a:rPr lang="ru-RU" dirty="0" smtClean="0"/>
              <a:t> року у </a:t>
            </a:r>
            <a:r>
              <a:rPr lang="ru-RU" dirty="0" err="1" smtClean="0">
                <a:hlinkClick r:id="rId4" tooltip="Париж"/>
              </a:rPr>
              <a:t>Парижі</a:t>
            </a:r>
            <a:r>
              <a:rPr lang="ru-RU" dirty="0" smtClean="0"/>
              <a:t>.</a:t>
            </a:r>
            <a:endParaRPr lang="uk-U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Оноре де Бальзак</a:t>
            </a:r>
            <a:endParaRPr lang="uk-UA" dirty="0"/>
          </a:p>
        </p:txBody>
      </p:sp>
      <p:pic>
        <p:nvPicPr>
          <p:cNvPr id="4" name="Місце для вмісту 3" descr="o067.jpg"/>
          <p:cNvPicPr>
            <a:picLocks noGrp="1" noChangeAspect="1"/>
          </p:cNvPicPr>
          <p:nvPr>
            <p:ph idx="1"/>
          </p:nvPr>
        </p:nvPicPr>
        <p:blipFill>
          <a:blip r:embed="rId2"/>
          <a:stretch>
            <a:fillRect/>
          </a:stretch>
        </p:blipFill>
        <p:spPr>
          <a:xfrm>
            <a:off x="2909887" y="1862931"/>
            <a:ext cx="3324225" cy="40005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Народження Бальзака</a:t>
            </a:r>
            <a:endParaRPr lang="uk-UA" dirty="0"/>
          </a:p>
        </p:txBody>
      </p:sp>
      <p:sp>
        <p:nvSpPr>
          <p:cNvPr id="3" name="Місце для вмісту 2"/>
          <p:cNvSpPr>
            <a:spLocks noGrp="1"/>
          </p:cNvSpPr>
          <p:nvPr>
            <p:ph idx="1"/>
          </p:nvPr>
        </p:nvSpPr>
        <p:spPr/>
        <p:txBody>
          <a:bodyPr>
            <a:normAutofit fontScale="92500" lnSpcReduction="10000"/>
          </a:bodyPr>
          <a:lstStyle/>
          <a:p>
            <a:r>
              <a:rPr lang="uk-UA" dirty="0"/>
              <a:t>Оноре де Бальзак народився у місті </a:t>
            </a:r>
            <a:r>
              <a:rPr lang="uk-UA" u="sng" dirty="0">
                <a:hlinkClick r:id="rId2" tooltip="Тур (місто)"/>
              </a:rPr>
              <a:t>Тур</a:t>
            </a:r>
            <a:r>
              <a:rPr lang="uk-UA" dirty="0"/>
              <a:t> </a:t>
            </a:r>
            <a:r>
              <a:rPr lang="uk-UA" u="sng" dirty="0">
                <a:hlinkClick r:id="rId3" tooltip="20 травня"/>
              </a:rPr>
              <a:t>20 травня</a:t>
            </a:r>
            <a:r>
              <a:rPr lang="uk-UA" dirty="0"/>
              <a:t> </a:t>
            </a:r>
            <a:r>
              <a:rPr lang="uk-UA" u="sng" dirty="0">
                <a:hlinkClick r:id="rId4" tooltip="1799"/>
              </a:rPr>
              <a:t>1799</a:t>
            </a:r>
            <a:r>
              <a:rPr lang="uk-UA" dirty="0"/>
              <a:t>. Його життя - це історія трудівника, який невтомно прагне йти вперед, завойовувати собі славу й багатство. Батько письменника був селянином. Закінчивши школу, Оноре працював писарем, а потім канцеляристом при королівській раді Людовіка XVI; тоді він і надав своєму прізвищу </a:t>
            </a:r>
            <a:r>
              <a:rPr lang="uk-UA" dirty="0" err="1"/>
              <a:t>Бальса</a:t>
            </a:r>
            <a:r>
              <a:rPr lang="uk-UA" dirty="0"/>
              <a:t> більш аристократичного звучання, переробивши його на Бальзак.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Дитинство</a:t>
            </a:r>
            <a:endParaRPr lang="uk-UA" dirty="0"/>
          </a:p>
        </p:txBody>
      </p:sp>
      <p:sp>
        <p:nvSpPr>
          <p:cNvPr id="3" name="Місце для вмісту 2"/>
          <p:cNvSpPr>
            <a:spLocks noGrp="1"/>
          </p:cNvSpPr>
          <p:nvPr>
            <p:ph idx="1"/>
          </p:nvPr>
        </p:nvSpPr>
        <p:spPr/>
        <p:txBody>
          <a:bodyPr>
            <a:normAutofit fontScale="47500" lnSpcReduction="20000"/>
          </a:bodyPr>
          <a:lstStyle/>
          <a:p>
            <a:r>
              <a:rPr lang="uk-UA" sz="4300" dirty="0"/>
              <a:t>Раннє дитинство Оноре минуло поза батьківською домівкою. Спочатку він жив у годівниці, </a:t>
            </a:r>
            <a:r>
              <a:rPr lang="uk-UA" sz="4300" dirty="0" smtClean="0"/>
              <a:t>простої </a:t>
            </a:r>
            <a:r>
              <a:rPr lang="uk-UA" sz="4300" dirty="0"/>
              <a:t>туринської селянки</a:t>
            </a:r>
            <a:r>
              <a:rPr lang="uk-UA" sz="4300" dirty="0" smtClean="0"/>
              <a:t>.. </a:t>
            </a:r>
            <a:r>
              <a:rPr lang="uk-UA" sz="4300" dirty="0"/>
              <a:t>У чотири роки його віддали до пансіону </a:t>
            </a:r>
            <a:r>
              <a:rPr lang="uk-UA" sz="4300" dirty="0" err="1"/>
              <a:t>Леге</a:t>
            </a:r>
            <a:r>
              <a:rPr lang="uk-UA" sz="4300" dirty="0"/>
              <a:t>. Одинадцять років </a:t>
            </a:r>
            <a:r>
              <a:rPr lang="uk-UA" sz="4300" dirty="0" smtClean="0"/>
              <a:t>дитинства </a:t>
            </a:r>
            <a:r>
              <a:rPr lang="uk-UA" sz="4300" dirty="0"/>
              <a:t>й отроцтва провів він у пансіонах та інтернатах. </a:t>
            </a:r>
            <a:r>
              <a:rPr lang="uk-UA" sz="4300" dirty="0" err="1"/>
              <a:t>Найпохмурішими</a:t>
            </a:r>
            <a:r>
              <a:rPr lang="uk-UA" sz="4300" dirty="0"/>
              <a:t> були для нього </a:t>
            </a:r>
            <a:r>
              <a:rPr lang="uk-UA" sz="4300" dirty="0" smtClean="0"/>
              <a:t>сім </a:t>
            </a:r>
            <a:r>
              <a:rPr lang="uk-UA" sz="4300" dirty="0"/>
              <a:t>років перебування у </a:t>
            </a:r>
            <a:r>
              <a:rPr lang="uk-UA" sz="4300" dirty="0" err="1"/>
              <a:t>Вандському</a:t>
            </a:r>
            <a:r>
              <a:rPr lang="uk-UA" sz="4300" dirty="0"/>
              <a:t> колежі, закритому навчальному закладі, під </a:t>
            </a:r>
            <a:r>
              <a:rPr lang="uk-UA" sz="4300" dirty="0" smtClean="0"/>
              <a:t>керівництвом </a:t>
            </a:r>
            <a:r>
              <a:rPr lang="uk-UA" sz="4300" dirty="0" err="1"/>
              <a:t>монахів-ораторіанців</a:t>
            </a:r>
            <a:r>
              <a:rPr lang="uk-UA" sz="4300" dirty="0"/>
              <a:t>, де вихованці змушені були підкорятися суворому </a:t>
            </a:r>
            <a:r>
              <a:rPr lang="uk-UA" sz="4300" dirty="0" smtClean="0"/>
              <a:t>монастирському режиму. </a:t>
            </a:r>
            <a:r>
              <a:rPr lang="uk-UA" sz="4300" dirty="0"/>
              <a:t>Бальзак мав мало друзів і вважався похмурим і несумлінним учнем. </a:t>
            </a:r>
            <a:r>
              <a:rPr lang="uk-UA" sz="4300" dirty="0" smtClean="0"/>
              <a:t>У </a:t>
            </a:r>
            <a:r>
              <a:rPr lang="uk-UA" sz="4300" dirty="0"/>
              <a:t>ці роки болісної дитячої </a:t>
            </a:r>
            <a:r>
              <a:rPr lang="uk-UA" sz="5100" dirty="0"/>
              <a:t>самотності</a:t>
            </a:r>
            <a:r>
              <a:rPr lang="uk-UA" sz="4300" dirty="0"/>
              <a:t> Бальзак залучився до світу книжок. Він читав усе, що </a:t>
            </a:r>
            <a:r>
              <a:rPr lang="uk-UA" sz="4300" dirty="0" smtClean="0"/>
              <a:t>було </a:t>
            </a:r>
            <a:r>
              <a:rPr lang="uk-UA" sz="4300" dirty="0"/>
              <a:t>в бібліотеці колежу, намагався сам писати, але це викликало лише сміху товаришів. </a:t>
            </a:r>
            <a:r>
              <a:rPr lang="uk-UA" sz="4300" dirty="0" smtClean="0"/>
              <a:t>Перебування </a:t>
            </a:r>
            <a:r>
              <a:rPr lang="uk-UA" sz="4300" dirty="0"/>
              <a:t>в колежі скінчилося серйозним нервовим захворюванням, і батьки ненадовго </a:t>
            </a:r>
            <a:r>
              <a:rPr lang="uk-UA" sz="4300" dirty="0" smtClean="0"/>
              <a:t>забирають </a:t>
            </a:r>
            <a:r>
              <a:rPr lang="uk-UA" sz="4300" dirty="0"/>
              <a:t>його додому. </a:t>
            </a:r>
            <a:endParaRPr lang="uk-U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Дитинство</a:t>
            </a:r>
            <a:endParaRPr lang="uk-UA" dirty="0"/>
          </a:p>
        </p:txBody>
      </p:sp>
      <p:sp>
        <p:nvSpPr>
          <p:cNvPr id="3" name="Місце для вмісту 2"/>
          <p:cNvSpPr>
            <a:spLocks noGrp="1"/>
          </p:cNvSpPr>
          <p:nvPr>
            <p:ph idx="1"/>
          </p:nvPr>
        </p:nvSpPr>
        <p:spPr/>
        <p:txBody>
          <a:bodyPr>
            <a:normAutofit fontScale="77500" lnSpcReduction="20000"/>
          </a:bodyPr>
          <a:lstStyle/>
          <a:p>
            <a:r>
              <a:rPr lang="uk-UA" dirty="0"/>
              <a:t>Коли хлопцеві виповнилося п'ятнадцять років, його батька переводять по службі до Парижа. Батько майбутнього письменника хотів бачити свого сина поважним нотаріусом або відомим адвокатом. Він наполіг, щоб Оноре вступив у Школу права (1816). Одночасно юнак працює писарем у конторі адвоката </a:t>
            </a:r>
            <a:r>
              <a:rPr lang="uk-UA" dirty="0" err="1"/>
              <a:t>Пльионеде</a:t>
            </a:r>
            <a:r>
              <a:rPr lang="uk-UA" dirty="0"/>
              <a:t> </a:t>
            </a:r>
            <a:r>
              <a:rPr lang="uk-UA" dirty="0" err="1"/>
              <a:t>Мервіля</a:t>
            </a:r>
            <a:r>
              <a:rPr lang="uk-UA" dirty="0"/>
              <a:t>, котрий пізніше з'явиться на сторінках "Людської комедії" під ім'ям </a:t>
            </a:r>
            <a:r>
              <a:rPr lang="uk-UA" dirty="0" err="1"/>
              <a:t>Дервіля</a:t>
            </a:r>
            <a:r>
              <a:rPr lang="uk-UA" dirty="0"/>
              <a:t>. Роки, що їх Оноре провів у конторі, а потім у нотаріуса </a:t>
            </a:r>
            <a:r>
              <a:rPr lang="uk-UA" dirty="0" err="1"/>
              <a:t>Пассе</a:t>
            </a:r>
            <a:r>
              <a:rPr lang="uk-UA" dirty="0"/>
              <a:t>, помітно розширили його світогляд. Тут Бальзак осягнув ті приховані пружини, знанням яких згодом він так вражатиме своїх читачів. У цей час таємно від батьків юнак відвідує лекції з літератури у </a:t>
            </a:r>
            <a:r>
              <a:rPr lang="uk-UA" dirty="0" err="1"/>
              <a:t>Сорбоні</a:t>
            </a:r>
            <a:endParaRPr lang="uk-U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Навчання</a:t>
            </a:r>
            <a:endParaRPr lang="uk-UA" dirty="0"/>
          </a:p>
        </p:txBody>
      </p:sp>
      <p:sp>
        <p:nvSpPr>
          <p:cNvPr id="3" name="Місце для вмісту 2"/>
          <p:cNvSpPr>
            <a:spLocks noGrp="1"/>
          </p:cNvSpPr>
          <p:nvPr>
            <p:ph idx="1"/>
          </p:nvPr>
        </p:nvSpPr>
        <p:spPr/>
        <p:txBody>
          <a:bodyPr>
            <a:normAutofit fontScale="62500" lnSpcReduction="20000"/>
          </a:bodyPr>
          <a:lstStyle/>
          <a:p>
            <a:r>
              <a:rPr lang="uk-UA" dirty="0"/>
              <a:t>У 1819 році він склав випускні іспити й успішно закінчив Школу права. Тепер перед ним відкрилася кар'єра нотаріуса, адвоката. Професія адвоката його не приваблювала. Він мріяв про письменницьку діяльність. несподівано для батьків Бальзак заявляє про своє тверде рішення стати літератором. Ні батькові погрози і прокляття, ні материні благання і сльози не змогли зламати волі двадцятирічного юнака. Тоді на сімейній раді вирішили дати синові два роки випробувального строку, упродовж якого він мав виявити свій талант. Юнак успадкував світогляд свого батька, його здоров'я і залізну волю. Він залишився в столиці, і був у захопленні від почуття повної свободи (батько виїхав з родиною в провінцію), попри те, що родина позбавила його підтримки. Як свідчать його листи до сестри Лаури, це не заважало йому бути сповненим енергії і честолюбних задумів. У своїй убогій кімнатці він мріяв про славу й багатство, про те, що завоює це велике місто Париж. </a:t>
            </a:r>
            <a:br>
              <a:rPr lang="uk-UA" dirty="0"/>
            </a:br>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Життя</a:t>
            </a:r>
            <a:endParaRPr lang="uk-UA" dirty="0"/>
          </a:p>
        </p:txBody>
      </p:sp>
      <p:sp>
        <p:nvSpPr>
          <p:cNvPr id="3" name="Місце для вмісту 2"/>
          <p:cNvSpPr>
            <a:spLocks noGrp="1"/>
          </p:cNvSpPr>
          <p:nvPr>
            <p:ph idx="1"/>
          </p:nvPr>
        </p:nvSpPr>
        <p:spPr/>
        <p:txBody>
          <a:bodyPr>
            <a:normAutofit fontScale="62500" lnSpcReduction="20000"/>
          </a:bodyPr>
          <a:lstStyle/>
          <a:p>
            <a:r>
              <a:rPr lang="uk-UA" dirty="0"/>
              <a:t>Трагедія "Кромвель" - перша літературна спроба Бальзака - була невдалою. Згодом він пише під псевдонімом низку романів, що не мали літературного значення. Іноді Оноре живе у батьків у </a:t>
            </a:r>
            <a:r>
              <a:rPr lang="uk-UA" dirty="0" err="1"/>
              <a:t>Вільпаризі</a:t>
            </a:r>
            <a:r>
              <a:rPr lang="uk-UA" dirty="0"/>
              <a:t>. Там він познайомився з Лаурою де Берні. Це була немолода, сорокарічна жінка, мати шістьох дітей, дуже нещаслива у своєму сімейному житті. Це стало першим коханням Бальзака. Лаура відіграла велику роль у його житті, зі співчуттям поставилася до мрій і планів молодого письменника, підбадьорювала, підтримувала в тяжкі хвилини до самої своєї смерті (померла в 1836 році). У той же час у ньому прокидається прожектер і підприємець. Бальзак перший впроваджує однотомні видання класиків і випускає (1825-1826) зі своїми примітками Мольєра і Лафонтена. Але видання його не мали успіху. Ще сумніше закінчилася поїздка Бальзака в Сардинію, де він мріяв відкрити срібло, залишене там давніми римлянами в розроблюваних ними копальнях. У результаті всіх цих підприємств Бальзак опинився в боргах, що спонукало його до завзятої літературної роботи. Він пише повісті, брошури з різних питань, співпрацює в журналах "Карикатура" і "Силует".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Життя</a:t>
            </a:r>
            <a:endParaRPr lang="uk-UA" dirty="0"/>
          </a:p>
        </p:txBody>
      </p:sp>
      <p:sp>
        <p:nvSpPr>
          <p:cNvPr id="3" name="Місце для вмісту 2"/>
          <p:cNvSpPr>
            <a:spLocks noGrp="1"/>
          </p:cNvSpPr>
          <p:nvPr>
            <p:ph idx="1"/>
          </p:nvPr>
        </p:nvSpPr>
        <p:spPr/>
        <p:txBody>
          <a:bodyPr>
            <a:normAutofit fontScale="77500" lnSpcReduction="20000"/>
          </a:bodyPr>
          <a:lstStyle/>
          <a:p>
            <a:r>
              <a:rPr lang="uk-UA" dirty="0"/>
              <a:t>Популярність Бальзака починається появою 1829 року роману "Останній </a:t>
            </a:r>
            <a:r>
              <a:rPr lang="uk-UA" dirty="0" err="1"/>
              <a:t>Шуань</a:t>
            </a:r>
            <a:r>
              <a:rPr lang="uk-UA" dirty="0"/>
              <a:t>, або Бретань у 1800 році". Він сподобався читачам, хоча критика зустріла його стримано. З цього моменту Бальзак майже не сходить зі шляху, на який він став. Один за одним з'являються його романи, в яких він всебічно змальовує французьке життя, виводить нескінченну низку найрізноманітніших типів. Він працював, як письменник-ремісник по 15-18 годин на добу. Він не чекає натхнення, сідає за стіл після півночі майже не залишає пера до шести годин наступного вечора, перериваючи роботу тільки для ванни, сніданку, а особливо для кави, якою підтримує в собі енергію і яку сам ретельно готує і вживає у величезній кількості.</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Творчість</a:t>
            </a:r>
            <a:endParaRPr lang="uk-UA" dirty="0"/>
          </a:p>
        </p:txBody>
      </p:sp>
      <p:sp>
        <p:nvSpPr>
          <p:cNvPr id="3" name="Місце для вмісту 2"/>
          <p:cNvSpPr>
            <a:spLocks noGrp="1"/>
          </p:cNvSpPr>
          <p:nvPr>
            <p:ph idx="1"/>
          </p:nvPr>
        </p:nvSpPr>
        <p:spPr/>
        <p:txBody>
          <a:bodyPr>
            <a:normAutofit fontScale="85000" lnSpcReduction="20000"/>
          </a:bodyPr>
          <a:lstStyle/>
          <a:p>
            <a:r>
              <a:rPr lang="uk-UA" dirty="0"/>
              <a:t>З 1821 Бальзак жив у Мансарді, спілкувався з журналістами і створив низку модних тоді </a:t>
            </a:r>
            <a:r>
              <a:rPr lang="uk-UA" u="sng" dirty="0">
                <a:hlinkClick r:id="rId2" tooltip="Готичний роман"/>
              </a:rPr>
              <a:t>«готичних романів»</a:t>
            </a:r>
            <a:r>
              <a:rPr lang="uk-UA" dirty="0"/>
              <a:t>, спочатку в співавторстві, а потім самостійно. В них можна побачити набір прийомів і тем, властивих такому типу літератури: руїни замків, таємниці, кістяки та небесно чисте </a:t>
            </a:r>
            <a:r>
              <a:rPr lang="uk-UA" u="sng" dirty="0">
                <a:hlinkClick r:id="rId3" tooltip="Кохання"/>
              </a:rPr>
              <a:t>кохання</a:t>
            </a:r>
            <a:r>
              <a:rPr lang="uk-UA" dirty="0"/>
              <a:t>. Ці твори теж не принесли Бальзакові бажаних грошей, але відіграли позитивну роль у становленні письменника: саме на них він вигострював свою майстерність, щоб в </a:t>
            </a:r>
            <a:r>
              <a:rPr lang="uk-UA" u="sng" dirty="0">
                <a:hlinkClick r:id="rId4" tooltip="1829"/>
              </a:rPr>
              <a:t>1829</a:t>
            </a:r>
            <a:r>
              <a:rPr lang="uk-UA" dirty="0"/>
              <a:t>, коли з'явився роман </a:t>
            </a:r>
            <a:r>
              <a:rPr lang="uk-UA" u="sng" dirty="0">
                <a:hlinkClick r:id="rId5" tooltip="Останній шуан (ще не написана)"/>
              </a:rPr>
              <a:t>«Останній шуан»</a:t>
            </a:r>
            <a:r>
              <a:rPr lang="uk-UA" dirty="0"/>
              <a:t>, увійти до французької літератури одним з її найоригінальніших авторів</a:t>
            </a:r>
          </a:p>
        </p:txBody>
      </p:sp>
    </p:spTree>
  </p:cSld>
  <p:clrMapOvr>
    <a:masterClrMapping/>
  </p:clrMapOvr>
</p:sld>
</file>

<file path=ppt/theme/theme1.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937</Words>
  <Application>Microsoft Office PowerPoint</Application>
  <PresentationFormat>Екран (4:3)</PresentationFormat>
  <Paragraphs>28</Paragraphs>
  <Slides>12</Slides>
  <Notes>1</Notes>
  <HiddenSlides>0</HiddenSlides>
  <MMClips>0</MMClips>
  <ScaleCrop>false</ScaleCrop>
  <HeadingPairs>
    <vt:vector size="4" baseType="variant">
      <vt:variant>
        <vt:lpstr>Тема</vt:lpstr>
      </vt:variant>
      <vt:variant>
        <vt:i4>1</vt:i4>
      </vt:variant>
      <vt:variant>
        <vt:lpstr>Заголовки слайдів</vt:lpstr>
      </vt:variant>
      <vt:variant>
        <vt:i4>12</vt:i4>
      </vt:variant>
    </vt:vector>
  </HeadingPairs>
  <TitlesOfParts>
    <vt:vector size="13" baseType="lpstr">
      <vt:lpstr>Тема Office</vt:lpstr>
      <vt:lpstr>Оноре де Бальзак (20 травня1799,  — †18 серпня1850)   </vt:lpstr>
      <vt:lpstr>Оноре де Бальзак</vt:lpstr>
      <vt:lpstr>Народження Бальзака</vt:lpstr>
      <vt:lpstr>Дитинство</vt:lpstr>
      <vt:lpstr>Дитинство</vt:lpstr>
      <vt:lpstr>Навчання</vt:lpstr>
      <vt:lpstr>Життя</vt:lpstr>
      <vt:lpstr>Життя</vt:lpstr>
      <vt:lpstr>Творчість</vt:lpstr>
      <vt:lpstr>Творчість</vt:lpstr>
      <vt:lpstr>Творчість</vt:lpstr>
      <vt:lpstr>Смерть</vt:lpstr>
    </vt:vector>
  </TitlesOfParts>
  <Company>MSHOME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Оноре де Бальзак </dc:title>
  <dc:creator>Міша</dc:creator>
  <cp:lastModifiedBy>Міша</cp:lastModifiedBy>
  <cp:revision>3</cp:revision>
  <dcterms:created xsi:type="dcterms:W3CDTF">2013-10-03T14:18:31Z</dcterms:created>
  <dcterms:modified xsi:type="dcterms:W3CDTF">2013-10-03T14:39:59Z</dcterms:modified>
</cp:coreProperties>
</file>