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B58A07-6F2A-46B6-AF48-15F3245F7303}" type="datetimeFigureOut">
              <a:rPr lang="ru-RU" smtClean="0"/>
              <a:t>16.08.2014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00C4A-FD01-4885-B54F-3BDB9B7D31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723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00C4A-FD01-4885-B54F-3BDB9B7D310E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44008" y="5373216"/>
            <a:ext cx="4273352" cy="1143000"/>
          </a:xfrm>
        </p:spPr>
        <p:txBody>
          <a:bodyPr/>
          <a:lstStyle/>
          <a:p>
            <a:r>
              <a:rPr lang="ru-RU" dirty="0" err="1" smtClean="0"/>
              <a:t>Презентац</a:t>
            </a:r>
            <a:r>
              <a:rPr lang="uk-UA" dirty="0" smtClean="0"/>
              <a:t>і</a:t>
            </a:r>
            <a:r>
              <a:rPr lang="ru-RU" dirty="0" smtClean="0"/>
              <a:t>ю </a:t>
            </a:r>
            <a:r>
              <a:rPr lang="ru-RU" dirty="0" err="1" smtClean="0"/>
              <a:t>підготувала</a:t>
            </a:r>
            <a:r>
              <a:rPr lang="ru-RU" dirty="0" smtClean="0"/>
              <a:t> </a:t>
            </a:r>
            <a:r>
              <a:rPr lang="ru-RU" dirty="0" err="1" smtClean="0"/>
              <a:t>Циганок</a:t>
            </a:r>
            <a:r>
              <a:rPr lang="ru-RU" dirty="0" smtClean="0"/>
              <a:t> </a:t>
            </a:r>
            <a:r>
              <a:rPr lang="ru-RU" dirty="0" err="1" smtClean="0"/>
              <a:t>Наталія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Дитячі образи в світовій літературі </a:t>
            </a:r>
            <a:endParaRPr lang="ru-RU" dirty="0"/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cs typeface="Times New Roman" pitchFamily="18" charset="0"/>
              </a:rPr>
              <a:t>і місцевості; релігійно-культові комплекси та окремі споруди, розташовані поза межами населених пунктів; давні міста, фортифікаційні споруди (печерні міста,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57200"/>
            <a:ext cx="8219256" cy="1066800"/>
          </a:xfrm>
        </p:spPr>
        <p:txBody>
          <a:bodyPr>
            <a:normAutofit fontScale="90000"/>
          </a:bodyPr>
          <a:lstStyle/>
          <a:p>
            <a:r>
              <a:rPr lang="ru-RU" sz="3600" i="1" dirty="0" smtClean="0"/>
              <a:t>                        Жуль Верн </a:t>
            </a:r>
            <a:br>
              <a:rPr lang="ru-RU" sz="3600" i="1" dirty="0" smtClean="0"/>
            </a:br>
            <a:r>
              <a:rPr lang="ru-RU" sz="3600" i="1" dirty="0" smtClean="0"/>
              <a:t>« П</a:t>
            </a:r>
            <a:r>
              <a:rPr lang="en-US" sz="3600" i="1" dirty="0" smtClean="0">
                <a:latin typeface="Blackadder ITC" pitchFamily="82" charset="0"/>
              </a:rPr>
              <a:t>’</a:t>
            </a:r>
            <a:r>
              <a:rPr lang="uk-UA" sz="3600" i="1" dirty="0" err="1" smtClean="0"/>
              <a:t>ятнадцятирічний</a:t>
            </a:r>
            <a:r>
              <a:rPr lang="uk-UA" sz="3600" i="1" dirty="0" smtClean="0"/>
              <a:t> капітан</a:t>
            </a:r>
            <a:r>
              <a:rPr lang="ru-RU" b="1" i="1" dirty="0" smtClean="0"/>
              <a:t>»</a:t>
            </a:r>
            <a:r>
              <a:rPr lang="uk-UA" b="1" i="1" dirty="0" smtClean="0"/>
              <a:t> </a:t>
            </a:r>
            <a:endParaRPr lang="ru-RU" b="1" i="1" dirty="0"/>
          </a:p>
        </p:txBody>
      </p:sp>
      <p:pic>
        <p:nvPicPr>
          <p:cNvPr id="38914" name="Picture 2" descr="C:\Documents and Settings\User\Мои документы\Downloads\119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5288" b="5288"/>
          <a:stretch>
            <a:fillRect/>
          </a:stretch>
        </p:blipFill>
        <p:spPr bwMode="auto">
          <a:xfrm>
            <a:off x="457200" y="1700808"/>
            <a:ext cx="4673977" cy="4318991"/>
          </a:xfrm>
          <a:prstGeom prst="rect">
            <a:avLst/>
          </a:prstGeom>
          <a:noFill/>
        </p:spPr>
      </p:pic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5148064" y="1484784"/>
            <a:ext cx="3538736" cy="4535016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 </a:t>
            </a:r>
            <a:r>
              <a:rPr lang="ru-RU" dirty="0" smtClean="0"/>
              <a:t>«</a:t>
            </a:r>
            <a:r>
              <a:rPr lang="uk-UA" dirty="0" smtClean="0"/>
              <a:t>Цей новачок,хлопець 15  років,був сином невідомих батька-матері. Він виховувався в дитячому будинку. </a:t>
            </a:r>
            <a:r>
              <a:rPr lang="uk-UA" dirty="0" err="1" smtClean="0"/>
              <a:t>Дік</a:t>
            </a:r>
            <a:r>
              <a:rPr lang="uk-UA" dirty="0" smtClean="0"/>
              <a:t> </a:t>
            </a:r>
            <a:r>
              <a:rPr lang="uk-UA" dirty="0" err="1" smtClean="0"/>
              <a:t>Сенд-</a:t>
            </a:r>
            <a:r>
              <a:rPr lang="uk-UA" dirty="0" smtClean="0"/>
              <a:t> так звали хлопця-мабуть,був родом зі штату Нью-Йорк,а то і з самої його </a:t>
            </a:r>
            <a:r>
              <a:rPr lang="uk-UA" dirty="0" err="1" smtClean="0"/>
              <a:t>столиці-</a:t>
            </a:r>
            <a:r>
              <a:rPr lang="uk-UA" dirty="0" smtClean="0"/>
              <a:t> міста Нью-Йорка. </a:t>
            </a:r>
            <a:r>
              <a:rPr lang="uk-UA" dirty="0" err="1" smtClean="0"/>
              <a:t>Дік</a:t>
            </a:r>
            <a:r>
              <a:rPr lang="uk-UA" dirty="0" smtClean="0"/>
              <a:t> </a:t>
            </a:r>
            <a:r>
              <a:rPr lang="uk-UA" dirty="0" err="1" smtClean="0"/>
              <a:t>Сенд</a:t>
            </a:r>
            <a:r>
              <a:rPr lang="uk-UA" dirty="0" smtClean="0"/>
              <a:t> був середнім на зріс,міцно збудований,чорнявий,із синіми рішучими очима. Робота моряка його підготувала до життєвої боротьби. Його розумне обличчя дихало енергією. Це було обличчя не тільки хороброї,а й завзятої людини</a:t>
            </a:r>
            <a:r>
              <a:rPr lang="ru-RU" dirty="0" smtClean="0"/>
              <a:t>»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435280" cy="1210816"/>
          </a:xfrm>
        </p:spPr>
        <p:txBody>
          <a:bodyPr/>
          <a:lstStyle/>
          <a:p>
            <a:r>
              <a:rPr lang="uk-UA" sz="3200" i="1" dirty="0" smtClean="0"/>
              <a:t>Антуан де Сент-Екзюпері </a:t>
            </a:r>
            <a:br>
              <a:rPr lang="uk-UA" sz="3200" i="1" dirty="0" smtClean="0"/>
            </a:br>
            <a:r>
              <a:rPr lang="ru-RU" sz="3200" i="1" dirty="0" smtClean="0"/>
              <a:t>«Маленький принц »</a:t>
            </a:r>
            <a:endParaRPr lang="ru-RU" sz="3200" i="1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49" b="6149"/>
          <a:stretch>
            <a:fillRect/>
          </a:stretch>
        </p:blipFill>
        <p:spPr>
          <a:xfrm>
            <a:off x="539552" y="1916832"/>
            <a:ext cx="4536306" cy="3978425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868144" y="1844824"/>
            <a:ext cx="2952328" cy="4419600"/>
          </a:xfrm>
        </p:spPr>
        <p:txBody>
          <a:bodyPr>
            <a:normAutofit/>
          </a:bodyPr>
          <a:lstStyle/>
          <a:p>
            <a:r>
              <a:rPr lang="ru-RU" sz="1800" dirty="0" smtClean="0"/>
              <a:t>«</a:t>
            </a:r>
            <a:r>
              <a:rPr lang="uk-UA" sz="1800" dirty="0" smtClean="0"/>
              <a:t>Дуже дивним було те,що ззовні  хлопчик виглядав як 6-річна дитина,але його внутрішній світ  був нехарактерним для  його віку, і тому його думки були дуже розумні;він казав про лиса: </a:t>
            </a:r>
            <a:r>
              <a:rPr lang="ru-RU" sz="1800" dirty="0" smtClean="0"/>
              <a:t>«</a:t>
            </a:r>
            <a:r>
              <a:rPr lang="uk-UA" sz="1800" dirty="0" smtClean="0"/>
              <a:t>ми відповідальні за тих,кого приручили</a:t>
            </a:r>
            <a:r>
              <a:rPr lang="ru-RU" sz="1800" dirty="0" smtClean="0"/>
              <a:t> »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57200"/>
            <a:ext cx="8291264" cy="1066800"/>
          </a:xfrm>
        </p:spPr>
        <p:txBody>
          <a:bodyPr>
            <a:normAutofit fontScale="90000"/>
          </a:bodyPr>
          <a:lstStyle/>
          <a:p>
            <a:r>
              <a:rPr lang="uk-UA" sz="3100" i="1" dirty="0" smtClean="0"/>
              <a:t>Джеймс </a:t>
            </a:r>
            <a:r>
              <a:rPr lang="uk-UA" sz="3100" i="1" dirty="0" err="1" smtClean="0"/>
              <a:t>Олдрідж</a:t>
            </a:r>
            <a:r>
              <a:rPr lang="uk-UA" sz="3100" i="1" dirty="0" smtClean="0"/>
              <a:t> </a:t>
            </a:r>
            <a:r>
              <a:rPr lang="en-US" sz="3100" i="1" dirty="0" smtClean="0"/>
              <a:t/>
            </a:r>
            <a:br>
              <a:rPr lang="en-US" sz="3100" i="1" dirty="0" smtClean="0"/>
            </a:br>
            <a:r>
              <a:rPr lang="uk-UA" sz="3100" i="1" dirty="0" smtClean="0"/>
              <a:t>                      </a:t>
            </a:r>
            <a:r>
              <a:rPr lang="ru-RU" sz="3100" i="1" dirty="0" smtClean="0"/>
              <a:t>«</a:t>
            </a:r>
            <a:r>
              <a:rPr lang="ru-RU" sz="3100" i="1" dirty="0" err="1" smtClean="0"/>
              <a:t>Останній</a:t>
            </a:r>
            <a:r>
              <a:rPr lang="ru-RU" sz="3100" i="1" dirty="0" smtClean="0"/>
              <a:t> дюйм</a:t>
            </a:r>
            <a:r>
              <a:rPr lang="ru-RU" sz="2800" i="1" dirty="0" smtClean="0"/>
              <a:t>»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8" b="1888"/>
          <a:stretch>
            <a:fillRect/>
          </a:stretch>
        </p:blipFill>
        <p:spPr>
          <a:xfrm>
            <a:off x="395536" y="2276872"/>
            <a:ext cx="4921491" cy="359911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436096" y="1600200"/>
            <a:ext cx="3250704" cy="4419600"/>
          </a:xfrm>
        </p:spPr>
        <p:txBody>
          <a:bodyPr/>
          <a:lstStyle/>
          <a:p>
            <a:r>
              <a:rPr lang="ru-RU" dirty="0" smtClean="0"/>
              <a:t>« «</a:t>
            </a:r>
            <a:r>
              <a:rPr lang="ru-RU" dirty="0" err="1" smtClean="0"/>
              <a:t>Він,здається,хлопець</a:t>
            </a:r>
            <a:r>
              <a:rPr lang="ru-RU" dirty="0" smtClean="0"/>
              <a:t> </a:t>
            </a:r>
            <a:r>
              <a:rPr lang="ru-RU" dirty="0" err="1" smtClean="0"/>
              <a:t>розвинений</a:t>
            </a:r>
            <a:r>
              <a:rPr lang="ru-RU" dirty="0" smtClean="0"/>
              <a:t>»,- подумав </a:t>
            </a:r>
            <a:r>
              <a:rPr lang="ru-RU" dirty="0" err="1" smtClean="0"/>
              <a:t>Бен,дивлячись</a:t>
            </a:r>
            <a:r>
              <a:rPr lang="ru-RU" dirty="0" smtClean="0"/>
              <a:t> чудному </a:t>
            </a:r>
            <a:r>
              <a:rPr lang="ru-RU" dirty="0" err="1" smtClean="0"/>
              <a:t>напрямку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думок.Цей</a:t>
            </a:r>
            <a:r>
              <a:rPr lang="ru-RU" dirty="0" smtClean="0"/>
              <a:t> </a:t>
            </a:r>
            <a:r>
              <a:rPr lang="ru-RU" dirty="0" err="1" smtClean="0"/>
              <a:t>хлопець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спокійним</a:t>
            </a:r>
            <a:r>
              <a:rPr lang="ru-RU" dirty="0" smtClean="0"/>
              <a:t> </a:t>
            </a:r>
            <a:r>
              <a:rPr lang="ru-RU" dirty="0" err="1" smtClean="0"/>
              <a:t>обличчям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чимось</a:t>
            </a:r>
            <a:r>
              <a:rPr lang="ru-RU" dirty="0" smtClean="0"/>
              <a:t> схожий на </a:t>
            </a:r>
            <a:r>
              <a:rPr lang="ru-RU" dirty="0" err="1" smtClean="0"/>
              <a:t>нього</a:t>
            </a:r>
            <a:r>
              <a:rPr lang="ru-RU" dirty="0" smtClean="0"/>
              <a:t> самого: за </a:t>
            </a:r>
            <a:r>
              <a:rPr lang="ru-RU" dirty="0" err="1" smtClean="0"/>
              <a:t>дитячими</a:t>
            </a:r>
            <a:r>
              <a:rPr lang="ru-RU" dirty="0" smtClean="0"/>
              <a:t> рисами </a:t>
            </a:r>
            <a:r>
              <a:rPr lang="ru-RU" dirty="0" err="1" smtClean="0"/>
              <a:t>приховувався</a:t>
            </a:r>
            <a:r>
              <a:rPr lang="ru-RU" dirty="0" smtClean="0"/>
              <a:t>, </a:t>
            </a:r>
            <a:r>
              <a:rPr lang="ru-RU" dirty="0" err="1" smtClean="0"/>
              <a:t>можливо</a:t>
            </a:r>
            <a:r>
              <a:rPr lang="ru-RU" dirty="0" smtClean="0"/>
              <a:t>, </a:t>
            </a:r>
            <a:r>
              <a:rPr lang="ru-RU" dirty="0" err="1" smtClean="0"/>
              <a:t>твердий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невгамовний</a:t>
            </a:r>
            <a:r>
              <a:rPr lang="ru-RU" dirty="0" smtClean="0"/>
              <a:t> характер. Але </a:t>
            </a:r>
            <a:r>
              <a:rPr lang="ru-RU" dirty="0" err="1" smtClean="0"/>
              <a:t>бліде</a:t>
            </a:r>
            <a:r>
              <a:rPr lang="ru-RU" dirty="0" smtClean="0"/>
              <a:t>, </a:t>
            </a:r>
            <a:r>
              <a:rPr lang="ru-RU" dirty="0" err="1" smtClean="0"/>
              <a:t>трохи</a:t>
            </a:r>
            <a:r>
              <a:rPr lang="ru-RU" dirty="0" smtClean="0"/>
              <a:t> </a:t>
            </a:r>
            <a:r>
              <a:rPr lang="ru-RU" dirty="0" err="1" smtClean="0"/>
              <a:t>широкувате</a:t>
            </a:r>
            <a:r>
              <a:rPr lang="ru-RU" dirty="0" smtClean="0"/>
              <a:t> </a:t>
            </a:r>
            <a:r>
              <a:rPr lang="ru-RU" dirty="0" err="1" smtClean="0"/>
              <a:t>обличчя</a:t>
            </a:r>
            <a:r>
              <a:rPr lang="ru-RU" dirty="0" smtClean="0"/>
              <a:t> </a:t>
            </a:r>
            <a:r>
              <a:rPr lang="ru-RU" dirty="0" err="1" smtClean="0"/>
              <a:t>виглядало</a:t>
            </a:r>
            <a:r>
              <a:rPr lang="ru-RU" dirty="0" smtClean="0"/>
              <a:t> зараз </a:t>
            </a:r>
            <a:r>
              <a:rPr lang="ru-RU" dirty="0" err="1" smtClean="0"/>
              <a:t>нещасним</a:t>
            </a:r>
            <a:r>
              <a:rPr lang="ru-RU" dirty="0" smtClean="0"/>
              <a:t>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8" presetClass="entr" presetSubtype="0" accel="10000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2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19256" cy="1066800"/>
          </a:xfrm>
        </p:spPr>
        <p:txBody>
          <a:bodyPr>
            <a:normAutofit/>
          </a:bodyPr>
          <a:lstStyle/>
          <a:p>
            <a:r>
              <a:rPr lang="uk-UA" sz="2800" i="1" dirty="0" err="1" smtClean="0"/>
              <a:t>Марк</a:t>
            </a:r>
            <a:r>
              <a:rPr lang="uk-UA" sz="2800" i="1" dirty="0" smtClean="0"/>
              <a:t>  Твен</a:t>
            </a:r>
            <a:br>
              <a:rPr lang="uk-UA" sz="2800" i="1" dirty="0" smtClean="0"/>
            </a:br>
            <a:r>
              <a:rPr lang="uk-UA" sz="2800" i="1" dirty="0" smtClean="0"/>
              <a:t>                    </a:t>
            </a:r>
            <a:r>
              <a:rPr lang="ru-RU" sz="2800" i="1" dirty="0" smtClean="0"/>
              <a:t>«</a:t>
            </a:r>
            <a:r>
              <a:rPr lang="ru-RU" sz="2800" i="1" dirty="0" err="1" smtClean="0"/>
              <a:t>Пригоди</a:t>
            </a:r>
            <a:r>
              <a:rPr lang="ru-RU" sz="2800" i="1" dirty="0" smtClean="0"/>
              <a:t>  Тома </a:t>
            </a:r>
            <a:r>
              <a:rPr lang="ru-RU" sz="2800" i="1" dirty="0" err="1" smtClean="0"/>
              <a:t>Сойєра</a:t>
            </a:r>
            <a:r>
              <a:rPr lang="ru-RU" sz="2800" i="1" dirty="0" smtClean="0"/>
              <a:t>»</a:t>
            </a:r>
            <a:endParaRPr lang="ru-RU" sz="2800" i="1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37" b="19537"/>
          <a:stretch>
            <a:fillRect/>
          </a:stretch>
        </p:blipFill>
        <p:spPr>
          <a:xfrm>
            <a:off x="457200" y="2276475"/>
            <a:ext cx="4619625" cy="3743325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436096" y="2060848"/>
            <a:ext cx="3322712" cy="3958952"/>
          </a:xfrm>
        </p:spPr>
        <p:txBody>
          <a:bodyPr/>
          <a:lstStyle/>
          <a:p>
            <a:r>
              <a:rPr lang="ru-RU" dirty="0" smtClean="0"/>
              <a:t> </a:t>
            </a:r>
          </a:p>
          <a:p>
            <a:r>
              <a:rPr lang="ru-RU" dirty="0" smtClean="0"/>
              <a:t>« </a:t>
            </a:r>
            <a:r>
              <a:rPr lang="uk-UA" dirty="0" smtClean="0"/>
              <a:t>Головний герой цього роману дуже вдало вмів перетворювати складні ситуації на кумедні і перетворювати будь-яку справу на захопливу гру</a:t>
            </a:r>
            <a:r>
              <a:rPr lang="ru-RU" dirty="0" smtClean="0"/>
              <a:t>»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450"/>
                            </p:stCondLst>
                            <p:childTnLst>
                              <p:par>
                                <p:cTn id="2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57200"/>
            <a:ext cx="7859216" cy="1066800"/>
          </a:xfrm>
        </p:spPr>
        <p:txBody>
          <a:bodyPr>
            <a:normAutofit/>
          </a:bodyPr>
          <a:lstStyle/>
          <a:p>
            <a:r>
              <a:rPr lang="ru-RU" sz="2800" i="1" dirty="0" err="1" smtClean="0"/>
              <a:t>Ганс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Крістіан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Андерсон</a:t>
            </a:r>
            <a:r>
              <a:rPr lang="ru-RU" sz="2800" i="1" dirty="0" smtClean="0"/>
              <a:t/>
            </a:r>
            <a:br>
              <a:rPr lang="ru-RU" sz="2800" i="1" dirty="0" smtClean="0"/>
            </a:br>
            <a:r>
              <a:rPr lang="ru-RU" sz="2800" i="1" dirty="0" smtClean="0"/>
              <a:t>                         «</a:t>
            </a:r>
            <a:r>
              <a:rPr lang="ru-RU" sz="2800" i="1" dirty="0" err="1" smtClean="0"/>
              <a:t>Снігова</a:t>
            </a:r>
            <a:r>
              <a:rPr lang="ru-RU" sz="2800" i="1" dirty="0" smtClean="0"/>
              <a:t>  Королева»</a:t>
            </a:r>
            <a:endParaRPr lang="ru-RU" sz="2800" i="1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555" b="28555"/>
          <a:stretch>
            <a:fillRect/>
          </a:stretch>
        </p:blipFill>
        <p:spPr>
          <a:xfrm>
            <a:off x="458082" y="2492896"/>
            <a:ext cx="5266046" cy="343349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12160" y="1628800"/>
            <a:ext cx="2674640" cy="4391000"/>
          </a:xfrm>
        </p:spPr>
        <p:txBody>
          <a:bodyPr/>
          <a:lstStyle/>
          <a:p>
            <a:r>
              <a:rPr lang="uk-UA" dirty="0" smtClean="0"/>
              <a:t> </a:t>
            </a:r>
          </a:p>
          <a:p>
            <a:endParaRPr lang="uk-UA" dirty="0" smtClean="0"/>
          </a:p>
          <a:p>
            <a:r>
              <a:rPr lang="ru-RU" dirty="0" smtClean="0"/>
              <a:t>«</a:t>
            </a:r>
            <a:r>
              <a:rPr lang="uk-UA" dirty="0" smtClean="0"/>
              <a:t>У цьому творі яскраво зображена вірна дружба,а згодом і кохання. Автор відобразив це на основі дитячих персонажів: </a:t>
            </a:r>
            <a:r>
              <a:rPr lang="uk-UA" dirty="0" err="1" smtClean="0"/>
              <a:t>Кая</a:t>
            </a:r>
            <a:r>
              <a:rPr lang="uk-UA" dirty="0" smtClean="0"/>
              <a:t> і </a:t>
            </a:r>
            <a:r>
              <a:rPr lang="uk-UA" dirty="0" err="1" smtClean="0"/>
              <a:t>Герди</a:t>
            </a:r>
            <a:r>
              <a:rPr lang="ru-RU" dirty="0" smtClean="0"/>
              <a:t>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57200"/>
            <a:ext cx="8507288" cy="1099592"/>
          </a:xfrm>
        </p:spPr>
        <p:txBody>
          <a:bodyPr>
            <a:normAutofit/>
          </a:bodyPr>
          <a:lstStyle/>
          <a:p>
            <a:r>
              <a:rPr lang="ru-RU" sz="2800" i="1" dirty="0" err="1" smtClean="0"/>
              <a:t>Льюїс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Керрол</a:t>
            </a:r>
            <a:r>
              <a:rPr lang="ru-RU" sz="2800" i="1" dirty="0" smtClean="0"/>
              <a:t> </a:t>
            </a:r>
            <a:br>
              <a:rPr lang="ru-RU" sz="2800" i="1" dirty="0" smtClean="0"/>
            </a:br>
            <a:r>
              <a:rPr lang="ru-RU" sz="2800" i="1" dirty="0" smtClean="0"/>
              <a:t>                «</a:t>
            </a:r>
            <a:r>
              <a:rPr lang="ru-RU" sz="2800" i="1" dirty="0" err="1" smtClean="0"/>
              <a:t>Аліса</a:t>
            </a:r>
            <a:r>
              <a:rPr lang="ru-RU" sz="2800" i="1" dirty="0" smtClean="0"/>
              <a:t> в </a:t>
            </a:r>
            <a:r>
              <a:rPr lang="ru-RU" sz="2800" i="1" dirty="0" err="1" smtClean="0"/>
              <a:t>Країні</a:t>
            </a:r>
            <a:r>
              <a:rPr lang="ru-RU" sz="2800" i="1" dirty="0" smtClean="0"/>
              <a:t> Чудес»</a:t>
            </a:r>
            <a:endParaRPr lang="ru-RU" sz="2800" i="1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514" b="24514"/>
          <a:stretch>
            <a:fillRect/>
          </a:stretch>
        </p:blipFill>
        <p:spPr>
          <a:xfrm>
            <a:off x="899592" y="1916832"/>
            <a:ext cx="4176464" cy="43910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796136" y="1772816"/>
            <a:ext cx="2890664" cy="4246984"/>
          </a:xfrm>
        </p:spPr>
        <p:txBody>
          <a:bodyPr>
            <a:normAutofit/>
          </a:bodyPr>
          <a:lstStyle/>
          <a:p>
            <a:r>
              <a:rPr lang="ru-RU" dirty="0" smtClean="0"/>
              <a:t>«</a:t>
            </a:r>
            <a:r>
              <a:rPr lang="ru-RU" dirty="0" err="1" smtClean="0"/>
              <a:t>Хоч</a:t>
            </a:r>
            <a:r>
              <a:rPr lang="ru-RU" dirty="0" smtClean="0"/>
              <a:t> </a:t>
            </a:r>
            <a:r>
              <a:rPr lang="ru-RU" dirty="0" err="1" smtClean="0"/>
              <a:t>Аліса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дівчинкою</a:t>
            </a:r>
            <a:r>
              <a:rPr lang="ru-RU" dirty="0" smtClean="0"/>
              <a:t> </a:t>
            </a:r>
            <a:r>
              <a:rPr lang="ru-RU" dirty="0" err="1" smtClean="0"/>
              <a:t>безперечно</a:t>
            </a:r>
            <a:r>
              <a:rPr lang="ru-RU" dirty="0" smtClean="0"/>
              <a:t> </a:t>
            </a:r>
            <a:r>
              <a:rPr lang="ru-RU" dirty="0" err="1" smtClean="0"/>
              <a:t>чемною</a:t>
            </a:r>
            <a:r>
              <a:rPr lang="ru-RU" dirty="0" smtClean="0"/>
              <a:t>  </a:t>
            </a:r>
            <a:r>
              <a:rPr lang="ru-RU" dirty="0" err="1" smtClean="0"/>
              <a:t>і</a:t>
            </a:r>
            <a:r>
              <a:rPr lang="ru-RU" dirty="0" smtClean="0"/>
              <a:t> добре </a:t>
            </a:r>
            <a:r>
              <a:rPr lang="ru-RU" dirty="0" err="1" smtClean="0"/>
              <a:t>вчилася</a:t>
            </a:r>
            <a:r>
              <a:rPr lang="ru-RU" dirty="0" smtClean="0"/>
              <a:t> в </a:t>
            </a:r>
            <a:r>
              <a:rPr lang="ru-RU" dirty="0" err="1" smtClean="0"/>
              <a:t>школі</a:t>
            </a:r>
            <a:r>
              <a:rPr lang="ru-RU" dirty="0" smtClean="0"/>
              <a:t>,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слухняно</a:t>
            </a:r>
            <a:r>
              <a:rPr lang="ru-RU" dirty="0" smtClean="0"/>
              <a:t> </a:t>
            </a:r>
            <a:r>
              <a:rPr lang="ru-RU" dirty="0" err="1" smtClean="0"/>
              <a:t>завчала</a:t>
            </a:r>
            <a:r>
              <a:rPr lang="ru-RU" dirty="0" smtClean="0"/>
              <a:t> </a:t>
            </a:r>
            <a:r>
              <a:rPr lang="ru-RU" dirty="0" err="1" smtClean="0"/>
              <a:t>напам</a:t>
            </a:r>
            <a:r>
              <a:rPr lang="en-US" dirty="0" smtClean="0"/>
              <a:t>’</a:t>
            </a:r>
            <a:r>
              <a:rPr lang="ru-RU" dirty="0" smtClean="0"/>
              <a:t>ять десятки </a:t>
            </a:r>
            <a:r>
              <a:rPr lang="ru-RU" dirty="0" err="1" smtClean="0"/>
              <a:t>неймов</a:t>
            </a:r>
            <a:r>
              <a:rPr lang="uk-UA" dirty="0" err="1" smtClean="0"/>
              <a:t>ірно</a:t>
            </a:r>
            <a:r>
              <a:rPr lang="uk-UA" dirty="0" smtClean="0"/>
              <a:t> нудних та повчальних віршиків із шкільної читанки,- проте вона не вельми любила довго сидіти на одному місці. Її цікавило геть усе на світі,і невситима її допитливість раз у раз брала гору над добрим вихованням</a:t>
            </a:r>
            <a:r>
              <a:rPr lang="ru-RU" dirty="0" smtClean="0"/>
              <a:t>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900"/>
                            </p:stCondLst>
                            <p:childTnLst>
                              <p:par>
                                <p:cTn id="11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57200"/>
            <a:ext cx="8291264" cy="1066800"/>
          </a:xfrm>
        </p:spPr>
        <p:txBody>
          <a:bodyPr>
            <a:normAutofit fontScale="90000"/>
          </a:bodyPr>
          <a:lstStyle/>
          <a:p>
            <a:r>
              <a:rPr lang="uk-UA" sz="3100" i="1" dirty="0" smtClean="0"/>
              <a:t>Чарльз Діккенс </a:t>
            </a:r>
            <a:br>
              <a:rPr lang="uk-UA" sz="3100" i="1" dirty="0" smtClean="0"/>
            </a:br>
            <a:r>
              <a:rPr lang="uk-UA" sz="3100" i="1" dirty="0" smtClean="0"/>
              <a:t>                      </a:t>
            </a:r>
            <a:r>
              <a:rPr lang="ru-RU" sz="3100" i="1" dirty="0" smtClean="0"/>
              <a:t>« </a:t>
            </a:r>
            <a:r>
              <a:rPr lang="ru-RU" sz="3100" i="1" dirty="0" err="1" smtClean="0"/>
              <a:t>Пригоди</a:t>
            </a:r>
            <a:r>
              <a:rPr lang="ru-RU" sz="3100" i="1" dirty="0" smtClean="0"/>
              <a:t> </a:t>
            </a:r>
            <a:r>
              <a:rPr lang="ru-RU" sz="3100" i="1" dirty="0" err="1" smtClean="0"/>
              <a:t>Олівера</a:t>
            </a:r>
            <a:r>
              <a:rPr lang="ru-RU" sz="3100" i="1" dirty="0" smtClean="0"/>
              <a:t> </a:t>
            </a:r>
            <a:r>
              <a:rPr lang="ru-RU" sz="3100" i="1" dirty="0" err="1" smtClean="0"/>
              <a:t>Твіста</a:t>
            </a:r>
            <a:r>
              <a:rPr lang="ru-RU" sz="3100" i="1" dirty="0" smtClean="0"/>
              <a:t>»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40" b="4540"/>
          <a:stretch>
            <a:fillRect/>
          </a:stretch>
        </p:blipFill>
        <p:spPr>
          <a:xfrm>
            <a:off x="457200" y="2133600"/>
            <a:ext cx="5699125" cy="38862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0192" y="1700808"/>
            <a:ext cx="2386608" cy="431899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«И в тот день, когда Оливеру Твисту исполнилось девять лет, он был бледным, чахлым ребёнком , малорослым и несомненно тощим. Но природа зародила добрые семена в грудь Оливера, и они развивались себе на свободе, чему весьма способствовала скудная диета, принятая в учреждении. И, быть может, этому обстоятельству Оливер был обязан тем, что увидел день, когда ему минуло девять лет 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440"/>
                            </p:stCondLst>
                            <p:childTnLst>
                              <p:par>
                                <p:cTn id="11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9552" y="1916832"/>
            <a:ext cx="8219256" cy="2736304"/>
          </a:xfrm>
        </p:spPr>
        <p:txBody>
          <a:bodyPr>
            <a:normAutofit/>
          </a:bodyPr>
          <a:lstStyle/>
          <a:p>
            <a:r>
              <a:rPr lang="uk-UA" sz="4000" dirty="0" smtClean="0"/>
              <a:t>               </a:t>
            </a:r>
          </a:p>
          <a:p>
            <a:r>
              <a:rPr lang="uk-UA" sz="4000" dirty="0" smtClean="0"/>
              <a:t>                Дякую за увагу! </a:t>
            </a:r>
            <a:endParaRPr lang="uk-UA" sz="4000" dirty="0" smtClean="0">
              <a:sym typeface="Wingdings" pitchFamily="2" charset="2"/>
            </a:endParaRPr>
          </a:p>
          <a:p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148</TotalTime>
  <Words>386</Words>
  <Application>Microsoft Office PowerPoint</Application>
  <PresentationFormat>Экран (4:3)</PresentationFormat>
  <Paragraphs>23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Бумажная</vt:lpstr>
      <vt:lpstr> Дитячі образи в світовій літературі </vt:lpstr>
      <vt:lpstr>                        Жуль Верн  « П’ятнадцятирічний капітан» </vt:lpstr>
      <vt:lpstr>Антуан де Сент-Екзюпері  «Маленький принц »</vt:lpstr>
      <vt:lpstr>Джеймс Олдрідж                        «Останній дюйм» </vt:lpstr>
      <vt:lpstr>Марк  Твен                     «Пригоди  Тома Сойєра»</vt:lpstr>
      <vt:lpstr>Ганс Крістіан Андерсон                          «Снігова  Королева»</vt:lpstr>
      <vt:lpstr>Льюїс Керрол                  «Аліса в Країні Чудес»</vt:lpstr>
      <vt:lpstr>Чарльз Діккенс                        « Пригоди Олівера Твіста»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Дитячі образи в світовій літературі </dc:title>
  <cp:lastModifiedBy>пк</cp:lastModifiedBy>
  <cp:revision>18</cp:revision>
  <dcterms:modified xsi:type="dcterms:W3CDTF">2014-08-16T10:07:26Z</dcterms:modified>
</cp:coreProperties>
</file>