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768" y="-5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diranadebayo.com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0" y="2019300"/>
            <a:ext cx="5105400" cy="2819400"/>
          </a:xfrm>
        </p:spPr>
        <p:txBody>
          <a:bodyPr>
            <a:normAutofit/>
          </a:bodyPr>
          <a:lstStyle/>
          <a:p>
            <a:r>
              <a:rPr lang="en-US" sz="8800" b="1" dirty="0" err="1"/>
              <a:t>Diran</a:t>
            </a:r>
            <a:r>
              <a:rPr lang="en-US" sz="8800" b="1" dirty="0"/>
              <a:t> Adebayo</a:t>
            </a:r>
            <a:endParaRPr lang="uk-UA" sz="8800" dirty="0"/>
          </a:p>
        </p:txBody>
      </p:sp>
      <p:pic>
        <p:nvPicPr>
          <p:cNvPr id="1026" name="Picture 2" descr="D:\Users\Александр\Desktop\dr_18cfc4ae3215cc98083decdf9d99e33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52850" y="0"/>
            <a:ext cx="410167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9921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0 L 0.41111 0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55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Education and </a:t>
            </a:r>
            <a:r>
              <a:rPr lang="en-US" sz="6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career</a:t>
            </a:r>
            <a:endParaRPr lang="uk-UA" sz="6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400" b="1" dirty="0" err="1"/>
              <a:t>Diran</a:t>
            </a:r>
            <a:r>
              <a:rPr lang="en-US" sz="4400" b="1" dirty="0"/>
              <a:t> Adebayo</a:t>
            </a:r>
            <a:r>
              <a:rPr lang="en-US" sz="4400" dirty="0"/>
              <a:t> (born 30 August 1968) is a British novelist, cultural critic and broadcaster best known for his vivid portrayals of modern London life and his distinctive use of language</a:t>
            </a:r>
            <a:r>
              <a:rPr lang="en-US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25315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2050" name="Picture 2" descr="D:\Users\Александр\Desktop\diran_adebay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7872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800" dirty="0" smtClean="0"/>
              <a:t>Publications</a:t>
            </a:r>
            <a:endParaRPr lang="uk-UA" sz="8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r>
              <a:rPr lang="en-US" i="1" dirty="0"/>
              <a:t>Some Kind of Black</a:t>
            </a:r>
            <a:r>
              <a:rPr lang="en-US" dirty="0"/>
              <a:t> (1997)</a:t>
            </a:r>
          </a:p>
          <a:p>
            <a:r>
              <a:rPr lang="en-US" i="1" dirty="0"/>
              <a:t>My Once Upon A Time</a:t>
            </a:r>
            <a:r>
              <a:rPr lang="en-US" dirty="0"/>
              <a:t> (2001)</a:t>
            </a:r>
          </a:p>
          <a:p>
            <a:r>
              <a:rPr lang="en-US" i="1" dirty="0"/>
              <a:t>New Writing 12</a:t>
            </a:r>
            <a:r>
              <a:rPr lang="en-US" dirty="0"/>
              <a:t> (2004)</a:t>
            </a:r>
          </a:p>
          <a:p>
            <a:r>
              <a:rPr lang="en-US" i="1" dirty="0" err="1"/>
              <a:t>Underwords</a:t>
            </a:r>
            <a:r>
              <a:rPr lang="en-US" i="1" dirty="0"/>
              <a:t>: The </a:t>
            </a:r>
            <a:r>
              <a:rPr lang="en-US" i="1" dirty="0" err="1"/>
              <a:t>Booktrust</a:t>
            </a:r>
            <a:r>
              <a:rPr lang="en-US" i="1" dirty="0"/>
              <a:t> London Short Story Competition Anthology</a:t>
            </a:r>
            <a:r>
              <a:rPr lang="en-US" dirty="0"/>
              <a:t> (as co-author) (2005)</a:t>
            </a:r>
          </a:p>
          <a:p>
            <a:r>
              <a:rPr lang="en-US" i="1" dirty="0"/>
              <a:t>Ox-Tales: Air</a:t>
            </a:r>
            <a:r>
              <a:rPr lang="en-US" dirty="0"/>
              <a:t> (as co-author) (2009)</a:t>
            </a:r>
          </a:p>
          <a:p>
            <a:r>
              <a:rPr lang="en-US" i="1" dirty="0"/>
              <a:t>The Ballad of Dizzy and Miss P</a:t>
            </a:r>
            <a:r>
              <a:rPr lang="en-US" dirty="0"/>
              <a:t> (pending)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87644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3074" name="Picture 2" descr="D:\Users\Александр\Desktop\74294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0"/>
            <a:ext cx="430410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9339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hlinkClick r:id="rId2"/>
              </a:rPr>
              <a:t>diranadebayo</a:t>
            </a:r>
            <a:r>
              <a:rPr lang="en-US" dirty="0">
                <a:hlinkClick r:id="rId2"/>
              </a:rPr>
              <a:t>.com</a:t>
            </a:r>
            <a:endParaRPr lang="uk-UA" dirty="0"/>
          </a:p>
        </p:txBody>
      </p:sp>
      <p:pic>
        <p:nvPicPr>
          <p:cNvPr id="1026" name="Picture 2" descr="D:\Users\Александр\Desktop\adebay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524000"/>
            <a:ext cx="3962400" cy="4918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3026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9600" dirty="0"/>
              <a:t>Thank you for your attention</a:t>
            </a:r>
            <a:endParaRPr lang="uk-UA" sz="9600" dirty="0"/>
          </a:p>
        </p:txBody>
      </p:sp>
    </p:spTree>
    <p:extLst>
      <p:ext uri="{BB962C8B-B14F-4D97-AF65-F5344CB8AC3E}">
        <p14:creationId xmlns:p14="http://schemas.microsoft.com/office/powerpoint/2010/main" val="1467961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18</Words>
  <Application>Microsoft Office PowerPoint</Application>
  <PresentationFormat>On-screen Show (4:3)</PresentationFormat>
  <Paragraphs>12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Diran Adebayo</vt:lpstr>
      <vt:lpstr>Education and career</vt:lpstr>
      <vt:lpstr>PowerPoint Presentation</vt:lpstr>
      <vt:lpstr>Publications</vt:lpstr>
      <vt:lpstr>PowerPoint Presentation</vt:lpstr>
      <vt:lpstr>diranadebayo.com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Diran Adebayo</dc:title>
  <dc:creator>sanya</dc:creator>
  <cp:lastModifiedBy>Александр</cp:lastModifiedBy>
  <cp:revision>5</cp:revision>
  <dcterms:created xsi:type="dcterms:W3CDTF">2006-08-16T00:00:00Z</dcterms:created>
  <dcterms:modified xsi:type="dcterms:W3CDTF">2014-04-21T08:38:25Z</dcterms:modified>
</cp:coreProperties>
</file>