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6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iranadebay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019300"/>
            <a:ext cx="5105400" cy="2819400"/>
          </a:xfrm>
        </p:spPr>
        <p:txBody>
          <a:bodyPr>
            <a:normAutofit/>
          </a:bodyPr>
          <a:lstStyle/>
          <a:p>
            <a:r>
              <a:rPr lang="en-US" sz="8800" b="1" dirty="0" err="1"/>
              <a:t>Diran</a:t>
            </a:r>
            <a:r>
              <a:rPr lang="en-US" sz="8800" b="1" dirty="0"/>
              <a:t> Adebayo</a:t>
            </a:r>
            <a:endParaRPr lang="uk-UA" sz="8800" dirty="0"/>
          </a:p>
        </p:txBody>
      </p:sp>
      <p:pic>
        <p:nvPicPr>
          <p:cNvPr id="1026" name="Picture 2" descr="D:\Users\Александр\Desktop\dr_18cfc4ae3215cc98083decdf9d99e3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2850" y="0"/>
            <a:ext cx="41016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9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41111 0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</a:t>
            </a:r>
            <a:r>
              <a:rPr lang="en-US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</a:t>
            </a:r>
            <a:endParaRPr lang="uk-UA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 err="1"/>
              <a:t>Diran</a:t>
            </a:r>
            <a:r>
              <a:rPr lang="en-US" sz="4400" b="1" dirty="0"/>
              <a:t> Adebayo</a:t>
            </a:r>
            <a:r>
              <a:rPr lang="en-US" sz="4400" dirty="0"/>
              <a:t> (born 30 August 1968) is a British novelist, cultural critic and broadcaster best known for his vivid portrayals of modern London life and his distinctive use of language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53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D:\Users\Александр\Desktop\diran_adebay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8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Publications</a:t>
            </a:r>
            <a:endParaRPr lang="uk-UA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i="1" dirty="0"/>
              <a:t>Some Kind of Black</a:t>
            </a:r>
            <a:r>
              <a:rPr lang="en-US" dirty="0"/>
              <a:t> (1997)</a:t>
            </a:r>
          </a:p>
          <a:p>
            <a:r>
              <a:rPr lang="en-US" i="1" dirty="0"/>
              <a:t>My Once Upon A Time</a:t>
            </a:r>
            <a:r>
              <a:rPr lang="en-US" dirty="0"/>
              <a:t> (2001)</a:t>
            </a:r>
          </a:p>
          <a:p>
            <a:r>
              <a:rPr lang="en-US" i="1" dirty="0"/>
              <a:t>New Writing 12</a:t>
            </a:r>
            <a:r>
              <a:rPr lang="en-US" dirty="0"/>
              <a:t> (2004)</a:t>
            </a:r>
          </a:p>
          <a:p>
            <a:r>
              <a:rPr lang="en-US" i="1" dirty="0" err="1"/>
              <a:t>Underwords</a:t>
            </a:r>
            <a:r>
              <a:rPr lang="en-US" i="1" dirty="0"/>
              <a:t>: The </a:t>
            </a:r>
            <a:r>
              <a:rPr lang="en-US" i="1" dirty="0" err="1"/>
              <a:t>Booktrust</a:t>
            </a:r>
            <a:r>
              <a:rPr lang="en-US" i="1" dirty="0"/>
              <a:t> London Short Story Competition Anthology</a:t>
            </a:r>
            <a:r>
              <a:rPr lang="en-US" dirty="0"/>
              <a:t> (as co-author) (2005)</a:t>
            </a:r>
          </a:p>
          <a:p>
            <a:r>
              <a:rPr lang="en-US" i="1" dirty="0"/>
              <a:t>Ox-Tales: Air</a:t>
            </a:r>
            <a:r>
              <a:rPr lang="en-US" dirty="0"/>
              <a:t> (as co-author) (2009)</a:t>
            </a:r>
          </a:p>
          <a:p>
            <a:r>
              <a:rPr lang="en-US" i="1" dirty="0"/>
              <a:t>The Ballad of Dizzy and Miss P</a:t>
            </a:r>
            <a:r>
              <a:rPr lang="en-US" dirty="0"/>
              <a:t> (pending)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76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D:\Users\Александр\Desktop\7429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3041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3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diranadebayo</a:t>
            </a:r>
            <a:r>
              <a:rPr lang="en-US" dirty="0">
                <a:hlinkClick r:id="rId2"/>
              </a:rPr>
              <a:t>.com</a:t>
            </a:r>
            <a:endParaRPr lang="uk-UA" dirty="0"/>
          </a:p>
        </p:txBody>
      </p:sp>
      <p:pic>
        <p:nvPicPr>
          <p:cNvPr id="1026" name="Picture 2" descr="D:\Users\Александр\Desktop\adebay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962400" cy="491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0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Thank you for your attention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14679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Diran Adebayo</vt:lpstr>
      <vt:lpstr>Education and career</vt:lpstr>
      <vt:lpstr>PowerPoint Presentation</vt:lpstr>
      <vt:lpstr>Publications</vt:lpstr>
      <vt:lpstr>PowerPoint Presentation</vt:lpstr>
      <vt:lpstr>diranadebayo.com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Diran Adebayo</dc:title>
  <dc:creator>sanya</dc:creator>
  <cp:lastModifiedBy>Александр</cp:lastModifiedBy>
  <cp:revision>5</cp:revision>
  <dcterms:created xsi:type="dcterms:W3CDTF">2006-08-16T00:00:00Z</dcterms:created>
  <dcterms:modified xsi:type="dcterms:W3CDTF">2014-04-21T08:38:25Z</dcterms:modified>
</cp:coreProperties>
</file>