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9C61D-DB2E-4F98-9DAD-3F3CAA0D5B46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D374841-8127-400C-8DD3-D0921C049E90}">
      <dgm:prSet phldrT="[Текст]"/>
      <dgm:spPr/>
      <dgm:t>
        <a:bodyPr/>
        <a:lstStyle/>
        <a:p>
          <a:r>
            <a:rPr lang="uk-UA" dirty="0" smtClean="0">
              <a:solidFill>
                <a:srgbClr val="C00000"/>
              </a:solidFill>
            </a:rPr>
            <a:t>Група </a:t>
          </a:r>
          <a:r>
            <a:rPr lang="uk-UA" dirty="0" err="1" smtClean="0">
              <a:solidFill>
                <a:srgbClr val="C00000"/>
              </a:solidFill>
            </a:rPr>
            <a:t>“Парнас”</a:t>
          </a:r>
          <a:endParaRPr lang="ru-RU" dirty="0">
            <a:solidFill>
              <a:srgbClr val="C00000"/>
            </a:solidFill>
          </a:endParaRPr>
        </a:p>
      </dgm:t>
    </dgm:pt>
    <dgm:pt modelId="{619B06B0-D5FF-4644-9A89-8A778A07D757}" type="parTrans" cxnId="{C3C9F379-EAF8-48CB-997D-2EFF6CF9A254}">
      <dgm:prSet/>
      <dgm:spPr/>
      <dgm:t>
        <a:bodyPr/>
        <a:lstStyle/>
        <a:p>
          <a:endParaRPr lang="ru-RU"/>
        </a:p>
      </dgm:t>
    </dgm:pt>
    <dgm:pt modelId="{EBC57BD7-EB5A-44FF-880D-2737314B945E}" type="sibTrans" cxnId="{C3C9F379-EAF8-48CB-997D-2EFF6CF9A254}">
      <dgm:prSet/>
      <dgm:spPr/>
      <dgm:t>
        <a:bodyPr/>
        <a:lstStyle/>
        <a:p>
          <a:endParaRPr lang="ru-RU"/>
        </a:p>
      </dgm:t>
    </dgm:pt>
    <dgm:pt modelId="{AD10DB29-30ED-452A-95BC-18E4EBDE4E43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Шарль </a:t>
          </a:r>
          <a:r>
            <a:rPr lang="ru-RU" dirty="0" err="1" smtClean="0">
              <a:solidFill>
                <a:srgbClr val="FFFF00"/>
              </a:solidFill>
            </a:rPr>
            <a:t>Леконт</a:t>
          </a:r>
          <a:r>
            <a:rPr lang="ru-RU" dirty="0" smtClean="0">
              <a:solidFill>
                <a:srgbClr val="FFFF00"/>
              </a:solidFill>
            </a:rPr>
            <a:t> де </a:t>
          </a:r>
          <a:r>
            <a:rPr lang="ru-RU" dirty="0" err="1" smtClean="0">
              <a:solidFill>
                <a:srgbClr val="FFFF00"/>
              </a:solidFill>
            </a:rPr>
            <a:t>Ліль</a:t>
          </a:r>
          <a:endParaRPr lang="ru-RU" dirty="0">
            <a:solidFill>
              <a:srgbClr val="FFFF00"/>
            </a:solidFill>
          </a:endParaRPr>
        </a:p>
      </dgm:t>
    </dgm:pt>
    <dgm:pt modelId="{9FF20C37-EFC4-494C-934A-862CBA6AC025}" type="parTrans" cxnId="{FE8CDFB6-4D4E-468C-9591-EBF58EF38E02}">
      <dgm:prSet/>
      <dgm:spPr/>
      <dgm:t>
        <a:bodyPr/>
        <a:lstStyle/>
        <a:p>
          <a:endParaRPr lang="ru-RU"/>
        </a:p>
      </dgm:t>
    </dgm:pt>
    <dgm:pt modelId="{DA586F11-8E71-4A72-8448-ADA588BADCCC}" type="sibTrans" cxnId="{FE8CDFB6-4D4E-468C-9591-EBF58EF38E02}">
      <dgm:prSet/>
      <dgm:spPr/>
      <dgm:t>
        <a:bodyPr/>
        <a:lstStyle/>
        <a:p>
          <a:endParaRPr lang="ru-RU"/>
        </a:p>
      </dgm:t>
    </dgm:pt>
    <dgm:pt modelId="{FD246E2E-0E89-405D-AC1F-622EACBEF7D1}">
      <dgm:prSet phldrT="[Текст]"/>
      <dgm:spPr/>
      <dgm:t>
        <a:bodyPr/>
        <a:lstStyle/>
        <a:p>
          <a:r>
            <a:rPr lang="ru-RU" dirty="0" err="1" smtClean="0">
              <a:solidFill>
                <a:srgbClr val="FFFF00"/>
              </a:solidFill>
            </a:rPr>
            <a:t>Теофіль</a:t>
          </a:r>
          <a:r>
            <a:rPr lang="ru-RU" dirty="0" smtClean="0">
              <a:solidFill>
                <a:srgbClr val="FFFF00"/>
              </a:solidFill>
            </a:rPr>
            <a:t> </a:t>
          </a:r>
          <a:r>
            <a:rPr lang="ru-RU" dirty="0" err="1" smtClean="0">
              <a:solidFill>
                <a:srgbClr val="FFFF00"/>
              </a:solidFill>
            </a:rPr>
            <a:t>Готьє</a:t>
          </a:r>
          <a:endParaRPr lang="ru-RU" dirty="0">
            <a:solidFill>
              <a:srgbClr val="FFFF00"/>
            </a:solidFill>
          </a:endParaRPr>
        </a:p>
      </dgm:t>
    </dgm:pt>
    <dgm:pt modelId="{8165434D-7FFE-453D-9CDE-EF841DEAB55A}" type="parTrans" cxnId="{A151FC04-F5E3-4C80-A927-0EB0E2D8DFEF}">
      <dgm:prSet/>
      <dgm:spPr/>
      <dgm:t>
        <a:bodyPr/>
        <a:lstStyle/>
        <a:p>
          <a:endParaRPr lang="ru-RU"/>
        </a:p>
      </dgm:t>
    </dgm:pt>
    <dgm:pt modelId="{897F1430-8337-4807-B0AA-EB35CFCB79B3}" type="sibTrans" cxnId="{A151FC04-F5E3-4C80-A927-0EB0E2D8DFEF}">
      <dgm:prSet/>
      <dgm:spPr/>
      <dgm:t>
        <a:bodyPr/>
        <a:lstStyle/>
        <a:p>
          <a:endParaRPr lang="ru-RU"/>
        </a:p>
      </dgm:t>
    </dgm:pt>
    <dgm:pt modelId="{BE6934DD-959D-42A8-80BF-ADAC6879E712}">
      <dgm:prSet phldrT="[Текст]"/>
      <dgm:spPr/>
      <dgm:t>
        <a:bodyPr/>
        <a:lstStyle/>
        <a:p>
          <a:r>
            <a:rPr lang="ru-RU" dirty="0" err="1" smtClean="0">
              <a:solidFill>
                <a:srgbClr val="FFFF00"/>
              </a:solidFill>
            </a:rPr>
            <a:t>Жозе-Маріа</a:t>
          </a:r>
          <a:r>
            <a:rPr lang="ru-RU" dirty="0" smtClean="0">
              <a:solidFill>
                <a:srgbClr val="FFFF00"/>
              </a:solidFill>
            </a:rPr>
            <a:t> де </a:t>
          </a:r>
          <a:r>
            <a:rPr lang="ru-RU" dirty="0" err="1" smtClean="0">
              <a:solidFill>
                <a:srgbClr val="FFFF00"/>
              </a:solidFill>
            </a:rPr>
            <a:t>Ередіа</a:t>
          </a:r>
          <a:endParaRPr lang="ru-RU" dirty="0">
            <a:solidFill>
              <a:srgbClr val="FFFF00"/>
            </a:solidFill>
          </a:endParaRPr>
        </a:p>
      </dgm:t>
    </dgm:pt>
    <dgm:pt modelId="{53415E57-FE4E-41E7-8722-2AB9925BA978}" type="parTrans" cxnId="{BBFCC785-8AC9-4985-BF66-37FC9E0281B3}">
      <dgm:prSet/>
      <dgm:spPr/>
      <dgm:t>
        <a:bodyPr/>
        <a:lstStyle/>
        <a:p>
          <a:endParaRPr lang="ru-RU"/>
        </a:p>
      </dgm:t>
    </dgm:pt>
    <dgm:pt modelId="{62888040-304F-43A8-AE6E-C8120E5B0E5E}" type="sibTrans" cxnId="{BBFCC785-8AC9-4985-BF66-37FC9E0281B3}">
      <dgm:prSet/>
      <dgm:spPr/>
      <dgm:t>
        <a:bodyPr/>
        <a:lstStyle/>
        <a:p>
          <a:endParaRPr lang="ru-RU"/>
        </a:p>
      </dgm:t>
    </dgm:pt>
    <dgm:pt modelId="{47A92463-5D3B-4DCC-85BD-E0D1520BAC6F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Теодор де </a:t>
          </a:r>
          <a:r>
            <a:rPr lang="ru-RU" dirty="0" err="1" smtClean="0">
              <a:solidFill>
                <a:srgbClr val="FFFF00"/>
              </a:solidFill>
            </a:rPr>
            <a:t>Банвіль</a:t>
          </a:r>
          <a:endParaRPr lang="ru-RU" dirty="0">
            <a:solidFill>
              <a:srgbClr val="FFFF00"/>
            </a:solidFill>
          </a:endParaRPr>
        </a:p>
      </dgm:t>
    </dgm:pt>
    <dgm:pt modelId="{0DA7F941-CD13-498A-9D4A-93B0445FBEEF}" type="parTrans" cxnId="{52E2A1E6-1563-4A3E-AA47-D8FBC7647EBF}">
      <dgm:prSet/>
      <dgm:spPr/>
      <dgm:t>
        <a:bodyPr/>
        <a:lstStyle/>
        <a:p>
          <a:endParaRPr lang="ru-RU"/>
        </a:p>
      </dgm:t>
    </dgm:pt>
    <dgm:pt modelId="{421B098D-5095-43D6-8651-4B023F9CDDE1}" type="sibTrans" cxnId="{52E2A1E6-1563-4A3E-AA47-D8FBC7647EBF}">
      <dgm:prSet/>
      <dgm:spPr/>
      <dgm:t>
        <a:bodyPr/>
        <a:lstStyle/>
        <a:p>
          <a:endParaRPr lang="ru-RU"/>
        </a:p>
      </dgm:t>
    </dgm:pt>
    <dgm:pt modelId="{75AD5453-E591-49F9-A9F1-08F58541AA2E}" type="pres">
      <dgm:prSet presAssocID="{0FD9C61D-DB2E-4F98-9DAD-3F3CAA0D5B4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ED9F03C-32D6-40B9-BC43-325C735D3479}" type="pres">
      <dgm:prSet presAssocID="{7D374841-8127-400C-8DD3-D0921C049E90}" presName="centerShape" presStyleLbl="node0" presStyleIdx="0" presStyleCnt="1"/>
      <dgm:spPr/>
      <dgm:t>
        <a:bodyPr/>
        <a:lstStyle/>
        <a:p>
          <a:endParaRPr lang="ru-RU"/>
        </a:p>
      </dgm:t>
    </dgm:pt>
    <dgm:pt modelId="{CBCCE032-EA76-46A1-A651-32D547E708CF}" type="pres">
      <dgm:prSet presAssocID="{9FF20C37-EFC4-494C-934A-862CBA6AC025}" presName="parTrans" presStyleLbl="sibTrans2D1" presStyleIdx="0" presStyleCnt="4"/>
      <dgm:spPr/>
    </dgm:pt>
    <dgm:pt modelId="{0C31AA0B-7A68-476E-9676-25DF9D2F61D9}" type="pres">
      <dgm:prSet presAssocID="{9FF20C37-EFC4-494C-934A-862CBA6AC025}" presName="connectorText" presStyleLbl="sibTrans2D1" presStyleIdx="0" presStyleCnt="4"/>
      <dgm:spPr/>
    </dgm:pt>
    <dgm:pt modelId="{4EA99FD6-B9AB-427F-96F6-0A5E3BC01A0E}" type="pres">
      <dgm:prSet presAssocID="{AD10DB29-30ED-452A-95BC-18E4EBDE4E4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4C2BD3-1E7D-4DD7-9751-F8BCC34361B7}" type="pres">
      <dgm:prSet presAssocID="{8165434D-7FFE-453D-9CDE-EF841DEAB55A}" presName="parTrans" presStyleLbl="sibTrans2D1" presStyleIdx="1" presStyleCnt="4"/>
      <dgm:spPr/>
    </dgm:pt>
    <dgm:pt modelId="{47A00DAB-B049-4E1E-A716-A1DD4396D7CB}" type="pres">
      <dgm:prSet presAssocID="{8165434D-7FFE-453D-9CDE-EF841DEAB55A}" presName="connectorText" presStyleLbl="sibTrans2D1" presStyleIdx="1" presStyleCnt="4"/>
      <dgm:spPr/>
    </dgm:pt>
    <dgm:pt modelId="{1429FB49-04B5-4E22-B3B2-AA858271F57D}" type="pres">
      <dgm:prSet presAssocID="{FD246E2E-0E89-405D-AC1F-622EACBEF7D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76D41-ED43-41D5-B87E-202C6664ED4F}" type="pres">
      <dgm:prSet presAssocID="{53415E57-FE4E-41E7-8722-2AB9925BA978}" presName="parTrans" presStyleLbl="sibTrans2D1" presStyleIdx="2" presStyleCnt="4"/>
      <dgm:spPr/>
    </dgm:pt>
    <dgm:pt modelId="{D0C313BF-73D8-490A-BA66-5F822F3CF9FE}" type="pres">
      <dgm:prSet presAssocID="{53415E57-FE4E-41E7-8722-2AB9925BA978}" presName="connectorText" presStyleLbl="sibTrans2D1" presStyleIdx="2" presStyleCnt="4"/>
      <dgm:spPr/>
    </dgm:pt>
    <dgm:pt modelId="{21F4DDEA-3BB6-42AF-83D9-97247BBA9634}" type="pres">
      <dgm:prSet presAssocID="{BE6934DD-959D-42A8-80BF-ADAC6879E71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8839BB-5726-43AA-9F1A-AA6AD8CB348E}" type="pres">
      <dgm:prSet presAssocID="{0DA7F941-CD13-498A-9D4A-93B0445FBEEF}" presName="parTrans" presStyleLbl="sibTrans2D1" presStyleIdx="3" presStyleCnt="4"/>
      <dgm:spPr/>
    </dgm:pt>
    <dgm:pt modelId="{64FC32AF-9A7F-4286-97A4-2513B56D56FB}" type="pres">
      <dgm:prSet presAssocID="{0DA7F941-CD13-498A-9D4A-93B0445FBEEF}" presName="connectorText" presStyleLbl="sibTrans2D1" presStyleIdx="3" presStyleCnt="4"/>
      <dgm:spPr/>
    </dgm:pt>
    <dgm:pt modelId="{4289661E-7CD3-4226-9E4A-228BA410D0EA}" type="pres">
      <dgm:prSet presAssocID="{47A92463-5D3B-4DCC-85BD-E0D1520BAC6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E2A1E6-1563-4A3E-AA47-D8FBC7647EBF}" srcId="{7D374841-8127-400C-8DD3-D0921C049E90}" destId="{47A92463-5D3B-4DCC-85BD-E0D1520BAC6F}" srcOrd="3" destOrd="0" parTransId="{0DA7F941-CD13-498A-9D4A-93B0445FBEEF}" sibTransId="{421B098D-5095-43D6-8651-4B023F9CDDE1}"/>
    <dgm:cxn modelId="{C0378BD3-0075-4A0C-A552-47860E0EDD98}" type="presOf" srcId="{AD10DB29-30ED-452A-95BC-18E4EBDE4E43}" destId="{4EA99FD6-B9AB-427F-96F6-0A5E3BC01A0E}" srcOrd="0" destOrd="0" presId="urn:microsoft.com/office/officeart/2005/8/layout/radial5"/>
    <dgm:cxn modelId="{31ADEB24-2B63-4078-A442-807AB1159B88}" type="presOf" srcId="{53415E57-FE4E-41E7-8722-2AB9925BA978}" destId="{CAF76D41-ED43-41D5-B87E-202C6664ED4F}" srcOrd="0" destOrd="0" presId="urn:microsoft.com/office/officeart/2005/8/layout/radial5"/>
    <dgm:cxn modelId="{2A486EE3-F38E-4CD6-8A90-16D74B57C3EE}" type="presOf" srcId="{FD246E2E-0E89-405D-AC1F-622EACBEF7D1}" destId="{1429FB49-04B5-4E22-B3B2-AA858271F57D}" srcOrd="0" destOrd="0" presId="urn:microsoft.com/office/officeart/2005/8/layout/radial5"/>
    <dgm:cxn modelId="{BBFCC785-8AC9-4985-BF66-37FC9E0281B3}" srcId="{7D374841-8127-400C-8DD3-D0921C049E90}" destId="{BE6934DD-959D-42A8-80BF-ADAC6879E712}" srcOrd="2" destOrd="0" parTransId="{53415E57-FE4E-41E7-8722-2AB9925BA978}" sibTransId="{62888040-304F-43A8-AE6E-C8120E5B0E5E}"/>
    <dgm:cxn modelId="{FE8CDFB6-4D4E-468C-9591-EBF58EF38E02}" srcId="{7D374841-8127-400C-8DD3-D0921C049E90}" destId="{AD10DB29-30ED-452A-95BC-18E4EBDE4E43}" srcOrd="0" destOrd="0" parTransId="{9FF20C37-EFC4-494C-934A-862CBA6AC025}" sibTransId="{DA586F11-8E71-4A72-8448-ADA588BADCCC}"/>
    <dgm:cxn modelId="{64030B11-23C1-4FBE-AF32-986A174979AE}" type="presOf" srcId="{0DA7F941-CD13-498A-9D4A-93B0445FBEEF}" destId="{678839BB-5726-43AA-9F1A-AA6AD8CB348E}" srcOrd="0" destOrd="0" presId="urn:microsoft.com/office/officeart/2005/8/layout/radial5"/>
    <dgm:cxn modelId="{54CDC5E9-FDDB-43F2-A293-7BA0863CDDCB}" type="presOf" srcId="{47A92463-5D3B-4DCC-85BD-E0D1520BAC6F}" destId="{4289661E-7CD3-4226-9E4A-228BA410D0EA}" srcOrd="0" destOrd="0" presId="urn:microsoft.com/office/officeart/2005/8/layout/radial5"/>
    <dgm:cxn modelId="{268C541F-8F45-41D1-8A23-C0CD1FCE625B}" type="presOf" srcId="{BE6934DD-959D-42A8-80BF-ADAC6879E712}" destId="{21F4DDEA-3BB6-42AF-83D9-97247BBA9634}" srcOrd="0" destOrd="0" presId="urn:microsoft.com/office/officeart/2005/8/layout/radial5"/>
    <dgm:cxn modelId="{C3C9F379-EAF8-48CB-997D-2EFF6CF9A254}" srcId="{0FD9C61D-DB2E-4F98-9DAD-3F3CAA0D5B46}" destId="{7D374841-8127-400C-8DD3-D0921C049E90}" srcOrd="0" destOrd="0" parTransId="{619B06B0-D5FF-4644-9A89-8A778A07D757}" sibTransId="{EBC57BD7-EB5A-44FF-880D-2737314B945E}"/>
    <dgm:cxn modelId="{3332F2C1-1DC4-413B-9532-90428489C0B6}" type="presOf" srcId="{7D374841-8127-400C-8DD3-D0921C049E90}" destId="{8ED9F03C-32D6-40B9-BC43-325C735D3479}" srcOrd="0" destOrd="0" presId="urn:microsoft.com/office/officeart/2005/8/layout/radial5"/>
    <dgm:cxn modelId="{FCD0706B-A378-4E4F-BE01-765031EDECFB}" type="presOf" srcId="{9FF20C37-EFC4-494C-934A-862CBA6AC025}" destId="{CBCCE032-EA76-46A1-A651-32D547E708CF}" srcOrd="0" destOrd="0" presId="urn:microsoft.com/office/officeart/2005/8/layout/radial5"/>
    <dgm:cxn modelId="{C3301E05-F057-4D91-9FAD-FDACED2D64C5}" type="presOf" srcId="{9FF20C37-EFC4-494C-934A-862CBA6AC025}" destId="{0C31AA0B-7A68-476E-9676-25DF9D2F61D9}" srcOrd="1" destOrd="0" presId="urn:microsoft.com/office/officeart/2005/8/layout/radial5"/>
    <dgm:cxn modelId="{54F899BF-0209-48D7-8C25-022B4A29038A}" type="presOf" srcId="{53415E57-FE4E-41E7-8722-2AB9925BA978}" destId="{D0C313BF-73D8-490A-BA66-5F822F3CF9FE}" srcOrd="1" destOrd="0" presId="urn:microsoft.com/office/officeart/2005/8/layout/radial5"/>
    <dgm:cxn modelId="{1E4C983F-744F-4A60-8D18-B35940722F7B}" type="presOf" srcId="{8165434D-7FFE-453D-9CDE-EF841DEAB55A}" destId="{47A00DAB-B049-4E1E-A716-A1DD4396D7CB}" srcOrd="1" destOrd="0" presId="urn:microsoft.com/office/officeart/2005/8/layout/radial5"/>
    <dgm:cxn modelId="{E3D73760-71B3-42CB-A5A5-0397B92E4D53}" type="presOf" srcId="{0FD9C61D-DB2E-4F98-9DAD-3F3CAA0D5B46}" destId="{75AD5453-E591-49F9-A9F1-08F58541AA2E}" srcOrd="0" destOrd="0" presId="urn:microsoft.com/office/officeart/2005/8/layout/radial5"/>
    <dgm:cxn modelId="{8F471549-9D15-4337-9086-0357EFA4983A}" type="presOf" srcId="{8165434D-7FFE-453D-9CDE-EF841DEAB55A}" destId="{F34C2BD3-1E7D-4DD7-9751-F8BCC34361B7}" srcOrd="0" destOrd="0" presId="urn:microsoft.com/office/officeart/2005/8/layout/radial5"/>
    <dgm:cxn modelId="{7E697719-9FE3-4559-B030-446597AE050B}" type="presOf" srcId="{0DA7F941-CD13-498A-9D4A-93B0445FBEEF}" destId="{64FC32AF-9A7F-4286-97A4-2513B56D56FB}" srcOrd="1" destOrd="0" presId="urn:microsoft.com/office/officeart/2005/8/layout/radial5"/>
    <dgm:cxn modelId="{A151FC04-F5E3-4C80-A927-0EB0E2D8DFEF}" srcId="{7D374841-8127-400C-8DD3-D0921C049E90}" destId="{FD246E2E-0E89-405D-AC1F-622EACBEF7D1}" srcOrd="1" destOrd="0" parTransId="{8165434D-7FFE-453D-9CDE-EF841DEAB55A}" sibTransId="{897F1430-8337-4807-B0AA-EB35CFCB79B3}"/>
    <dgm:cxn modelId="{F12D20F3-6501-4F8A-8AD8-2D9AF0358AFB}" type="presParOf" srcId="{75AD5453-E591-49F9-A9F1-08F58541AA2E}" destId="{8ED9F03C-32D6-40B9-BC43-325C735D3479}" srcOrd="0" destOrd="0" presId="urn:microsoft.com/office/officeart/2005/8/layout/radial5"/>
    <dgm:cxn modelId="{78F70E04-DFC6-4E4E-B0F9-3EE18B5FDF1B}" type="presParOf" srcId="{75AD5453-E591-49F9-A9F1-08F58541AA2E}" destId="{CBCCE032-EA76-46A1-A651-32D547E708CF}" srcOrd="1" destOrd="0" presId="urn:microsoft.com/office/officeart/2005/8/layout/radial5"/>
    <dgm:cxn modelId="{16CC0F83-D098-4280-BD6F-5029457673B3}" type="presParOf" srcId="{CBCCE032-EA76-46A1-A651-32D547E708CF}" destId="{0C31AA0B-7A68-476E-9676-25DF9D2F61D9}" srcOrd="0" destOrd="0" presId="urn:microsoft.com/office/officeart/2005/8/layout/radial5"/>
    <dgm:cxn modelId="{3ABBB443-5625-4F10-B8C5-4D8F4442EAF1}" type="presParOf" srcId="{75AD5453-E591-49F9-A9F1-08F58541AA2E}" destId="{4EA99FD6-B9AB-427F-96F6-0A5E3BC01A0E}" srcOrd="2" destOrd="0" presId="urn:microsoft.com/office/officeart/2005/8/layout/radial5"/>
    <dgm:cxn modelId="{9C4CFB55-8215-4A22-A097-71FC230A1FD9}" type="presParOf" srcId="{75AD5453-E591-49F9-A9F1-08F58541AA2E}" destId="{F34C2BD3-1E7D-4DD7-9751-F8BCC34361B7}" srcOrd="3" destOrd="0" presId="urn:microsoft.com/office/officeart/2005/8/layout/radial5"/>
    <dgm:cxn modelId="{E507C5BE-62DB-4C6A-B69D-5234F0235ABB}" type="presParOf" srcId="{F34C2BD3-1E7D-4DD7-9751-F8BCC34361B7}" destId="{47A00DAB-B049-4E1E-A716-A1DD4396D7CB}" srcOrd="0" destOrd="0" presId="urn:microsoft.com/office/officeart/2005/8/layout/radial5"/>
    <dgm:cxn modelId="{0E500DF0-8590-4EBD-A645-0D5E39FF21CE}" type="presParOf" srcId="{75AD5453-E591-49F9-A9F1-08F58541AA2E}" destId="{1429FB49-04B5-4E22-B3B2-AA858271F57D}" srcOrd="4" destOrd="0" presId="urn:microsoft.com/office/officeart/2005/8/layout/radial5"/>
    <dgm:cxn modelId="{9540E233-6B50-425A-81D4-CA7A538711D1}" type="presParOf" srcId="{75AD5453-E591-49F9-A9F1-08F58541AA2E}" destId="{CAF76D41-ED43-41D5-B87E-202C6664ED4F}" srcOrd="5" destOrd="0" presId="urn:microsoft.com/office/officeart/2005/8/layout/radial5"/>
    <dgm:cxn modelId="{FA6E58A0-4246-4AB8-B68D-1ECF2141CF7F}" type="presParOf" srcId="{CAF76D41-ED43-41D5-B87E-202C6664ED4F}" destId="{D0C313BF-73D8-490A-BA66-5F822F3CF9FE}" srcOrd="0" destOrd="0" presId="urn:microsoft.com/office/officeart/2005/8/layout/radial5"/>
    <dgm:cxn modelId="{3F3076AC-E322-40A5-82ED-D73EE7C9B097}" type="presParOf" srcId="{75AD5453-E591-49F9-A9F1-08F58541AA2E}" destId="{21F4DDEA-3BB6-42AF-83D9-97247BBA9634}" srcOrd="6" destOrd="0" presId="urn:microsoft.com/office/officeart/2005/8/layout/radial5"/>
    <dgm:cxn modelId="{C7300E8F-BE18-4374-A18F-A889BAEDDE1D}" type="presParOf" srcId="{75AD5453-E591-49F9-A9F1-08F58541AA2E}" destId="{678839BB-5726-43AA-9F1A-AA6AD8CB348E}" srcOrd="7" destOrd="0" presId="urn:microsoft.com/office/officeart/2005/8/layout/radial5"/>
    <dgm:cxn modelId="{D2E34CED-9596-44A0-8EA4-539C73FCB821}" type="presParOf" srcId="{678839BB-5726-43AA-9F1A-AA6AD8CB348E}" destId="{64FC32AF-9A7F-4286-97A4-2513B56D56FB}" srcOrd="0" destOrd="0" presId="urn:microsoft.com/office/officeart/2005/8/layout/radial5"/>
    <dgm:cxn modelId="{CBE196A9-40E8-4319-B2C8-B6C3EF931ED4}" type="presParOf" srcId="{75AD5453-E591-49F9-A9F1-08F58541AA2E}" destId="{4289661E-7CD3-4226-9E4A-228BA410D0E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D9F03C-32D6-40B9-BC43-325C735D3479}">
      <dsp:nvSpPr>
        <dsp:cNvPr id="0" name=""/>
        <dsp:cNvSpPr/>
      </dsp:nvSpPr>
      <dsp:spPr>
        <a:xfrm>
          <a:off x="3127953" y="2282113"/>
          <a:ext cx="1628460" cy="16284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rgbClr val="C00000"/>
              </a:solidFill>
            </a:rPr>
            <a:t>Група </a:t>
          </a:r>
          <a:r>
            <a:rPr lang="uk-UA" sz="2100" kern="1200" dirty="0" err="1" smtClean="0">
              <a:solidFill>
                <a:srgbClr val="C00000"/>
              </a:solidFill>
            </a:rPr>
            <a:t>“Парнас”</a:t>
          </a:r>
          <a:endParaRPr lang="ru-RU" sz="2100" kern="1200" dirty="0">
            <a:solidFill>
              <a:srgbClr val="C00000"/>
            </a:solidFill>
          </a:endParaRPr>
        </a:p>
      </dsp:txBody>
      <dsp:txXfrm>
        <a:off x="3127953" y="2282113"/>
        <a:ext cx="1628460" cy="1628460"/>
      </dsp:txXfrm>
    </dsp:sp>
    <dsp:sp modelId="{CBCCE032-EA76-46A1-A651-32D547E708CF}">
      <dsp:nvSpPr>
        <dsp:cNvPr id="0" name=""/>
        <dsp:cNvSpPr/>
      </dsp:nvSpPr>
      <dsp:spPr>
        <a:xfrm rot="16200000">
          <a:off x="3769776" y="1689737"/>
          <a:ext cx="344814" cy="553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6200000">
        <a:off x="3769776" y="1689737"/>
        <a:ext cx="344814" cy="553676"/>
      </dsp:txXfrm>
    </dsp:sp>
    <dsp:sp modelId="{4EA99FD6-B9AB-427F-96F6-0A5E3BC01A0E}">
      <dsp:nvSpPr>
        <dsp:cNvPr id="0" name=""/>
        <dsp:cNvSpPr/>
      </dsp:nvSpPr>
      <dsp:spPr>
        <a:xfrm>
          <a:off x="3127953" y="3059"/>
          <a:ext cx="1628460" cy="16284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FF00"/>
              </a:solidFill>
            </a:rPr>
            <a:t>Шарль </a:t>
          </a:r>
          <a:r>
            <a:rPr lang="ru-RU" sz="2000" kern="1200" dirty="0" err="1" smtClean="0">
              <a:solidFill>
                <a:srgbClr val="FFFF00"/>
              </a:solidFill>
            </a:rPr>
            <a:t>Леконт</a:t>
          </a:r>
          <a:r>
            <a:rPr lang="ru-RU" sz="2000" kern="1200" dirty="0" smtClean="0">
              <a:solidFill>
                <a:srgbClr val="FFFF00"/>
              </a:solidFill>
            </a:rPr>
            <a:t> де </a:t>
          </a:r>
          <a:r>
            <a:rPr lang="ru-RU" sz="2000" kern="1200" dirty="0" err="1" smtClean="0">
              <a:solidFill>
                <a:srgbClr val="FFFF00"/>
              </a:solidFill>
            </a:rPr>
            <a:t>Ліль</a:t>
          </a:r>
          <a:endParaRPr lang="ru-RU" sz="2000" kern="1200" dirty="0">
            <a:solidFill>
              <a:srgbClr val="FFFF00"/>
            </a:solidFill>
          </a:endParaRPr>
        </a:p>
      </dsp:txBody>
      <dsp:txXfrm>
        <a:off x="3127953" y="3059"/>
        <a:ext cx="1628460" cy="1628460"/>
      </dsp:txXfrm>
    </dsp:sp>
    <dsp:sp modelId="{F34C2BD3-1E7D-4DD7-9751-F8BCC34361B7}">
      <dsp:nvSpPr>
        <dsp:cNvPr id="0" name=""/>
        <dsp:cNvSpPr/>
      </dsp:nvSpPr>
      <dsp:spPr>
        <a:xfrm>
          <a:off x="4899544" y="2819505"/>
          <a:ext cx="344814" cy="553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899544" y="2819505"/>
        <a:ext cx="344814" cy="553676"/>
      </dsp:txXfrm>
    </dsp:sp>
    <dsp:sp modelId="{1429FB49-04B5-4E22-B3B2-AA858271F57D}">
      <dsp:nvSpPr>
        <dsp:cNvPr id="0" name=""/>
        <dsp:cNvSpPr/>
      </dsp:nvSpPr>
      <dsp:spPr>
        <a:xfrm>
          <a:off x="5407007" y="2282113"/>
          <a:ext cx="1628460" cy="16284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rgbClr val="FFFF00"/>
              </a:solidFill>
            </a:rPr>
            <a:t>Теофіль</a:t>
          </a:r>
          <a:r>
            <a:rPr lang="ru-RU" sz="2000" kern="1200" dirty="0" smtClean="0">
              <a:solidFill>
                <a:srgbClr val="FFFF00"/>
              </a:solidFill>
            </a:rPr>
            <a:t> </a:t>
          </a:r>
          <a:r>
            <a:rPr lang="ru-RU" sz="2000" kern="1200" dirty="0" err="1" smtClean="0">
              <a:solidFill>
                <a:srgbClr val="FFFF00"/>
              </a:solidFill>
            </a:rPr>
            <a:t>Готьє</a:t>
          </a:r>
          <a:endParaRPr lang="ru-RU" sz="2000" kern="1200" dirty="0">
            <a:solidFill>
              <a:srgbClr val="FFFF00"/>
            </a:solidFill>
          </a:endParaRPr>
        </a:p>
      </dsp:txBody>
      <dsp:txXfrm>
        <a:off x="5407007" y="2282113"/>
        <a:ext cx="1628460" cy="1628460"/>
      </dsp:txXfrm>
    </dsp:sp>
    <dsp:sp modelId="{CAF76D41-ED43-41D5-B87E-202C6664ED4F}">
      <dsp:nvSpPr>
        <dsp:cNvPr id="0" name=""/>
        <dsp:cNvSpPr/>
      </dsp:nvSpPr>
      <dsp:spPr>
        <a:xfrm rot="5400000">
          <a:off x="3769776" y="3949273"/>
          <a:ext cx="344814" cy="553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5400000">
        <a:off x="3769776" y="3949273"/>
        <a:ext cx="344814" cy="553676"/>
      </dsp:txXfrm>
    </dsp:sp>
    <dsp:sp modelId="{21F4DDEA-3BB6-42AF-83D9-97247BBA9634}">
      <dsp:nvSpPr>
        <dsp:cNvPr id="0" name=""/>
        <dsp:cNvSpPr/>
      </dsp:nvSpPr>
      <dsp:spPr>
        <a:xfrm>
          <a:off x="3127953" y="4561167"/>
          <a:ext cx="1628460" cy="16284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rgbClr val="FFFF00"/>
              </a:solidFill>
            </a:rPr>
            <a:t>Жозе-Маріа</a:t>
          </a:r>
          <a:r>
            <a:rPr lang="ru-RU" sz="2000" kern="1200" dirty="0" smtClean="0">
              <a:solidFill>
                <a:srgbClr val="FFFF00"/>
              </a:solidFill>
            </a:rPr>
            <a:t> де </a:t>
          </a:r>
          <a:r>
            <a:rPr lang="ru-RU" sz="2000" kern="1200" dirty="0" err="1" smtClean="0">
              <a:solidFill>
                <a:srgbClr val="FFFF00"/>
              </a:solidFill>
            </a:rPr>
            <a:t>Ередіа</a:t>
          </a:r>
          <a:endParaRPr lang="ru-RU" sz="2000" kern="1200" dirty="0">
            <a:solidFill>
              <a:srgbClr val="FFFF00"/>
            </a:solidFill>
          </a:endParaRPr>
        </a:p>
      </dsp:txBody>
      <dsp:txXfrm>
        <a:off x="3127953" y="4561167"/>
        <a:ext cx="1628460" cy="1628460"/>
      </dsp:txXfrm>
    </dsp:sp>
    <dsp:sp modelId="{678839BB-5726-43AA-9F1A-AA6AD8CB348E}">
      <dsp:nvSpPr>
        <dsp:cNvPr id="0" name=""/>
        <dsp:cNvSpPr/>
      </dsp:nvSpPr>
      <dsp:spPr>
        <a:xfrm rot="10800000">
          <a:off x="2640008" y="2819505"/>
          <a:ext cx="344814" cy="553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640008" y="2819505"/>
        <a:ext cx="344814" cy="553676"/>
      </dsp:txXfrm>
    </dsp:sp>
    <dsp:sp modelId="{4289661E-7CD3-4226-9E4A-228BA410D0EA}">
      <dsp:nvSpPr>
        <dsp:cNvPr id="0" name=""/>
        <dsp:cNvSpPr/>
      </dsp:nvSpPr>
      <dsp:spPr>
        <a:xfrm>
          <a:off x="848899" y="2282113"/>
          <a:ext cx="1628460" cy="162846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FF00"/>
              </a:solidFill>
            </a:rPr>
            <a:t>Теодор де </a:t>
          </a:r>
          <a:r>
            <a:rPr lang="ru-RU" sz="2000" kern="1200" dirty="0" err="1" smtClean="0">
              <a:solidFill>
                <a:srgbClr val="FFFF00"/>
              </a:solidFill>
            </a:rPr>
            <a:t>Банвіль</a:t>
          </a:r>
          <a:endParaRPr lang="ru-RU" sz="2000" kern="1200" dirty="0">
            <a:solidFill>
              <a:srgbClr val="FFFF00"/>
            </a:solidFill>
          </a:endParaRPr>
        </a:p>
      </dsp:txBody>
      <dsp:txXfrm>
        <a:off x="848899" y="2282113"/>
        <a:ext cx="1628460" cy="1628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0DA946F-FEB0-4921-A339-951B6CBE3921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70E3334-EE43-422F-96E5-8A3342870F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3568" y="260648"/>
          <a:ext cx="788436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et_by_Rep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4644008" cy="618376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860032" y="188640"/>
            <a:ext cx="4283968" cy="707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Афанасій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надзвичайно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тонкий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віртуозний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лірик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твори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написані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майстерно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зворотному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порядку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майже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утрати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поетичний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шедевр,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жодного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дієслова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Шепіт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...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Ніжний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звук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зітхання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Солов’їний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спів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Срібна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гра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колихання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Сонних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ручаїв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Ночі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блиск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...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Тремтіння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тіней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Тіні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без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кінця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Ненастанні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дивні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зміни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Милого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лиця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хмаринках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— пурпур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рози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Відблиск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янтаря...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І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цілунків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пал,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сльози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І зоря, зоря!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smtClean="0">
                <a:latin typeface="Verdana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</TotalTime>
  <Words>112</Words>
  <Application>Microsoft Office PowerPoint</Application>
  <PresentationFormat>Экран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Техническая</vt:lpstr>
      <vt:lpstr>Слайд 1</vt:lpstr>
      <vt:lpstr>Слайд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Windows7</dc:creator>
  <cp:lastModifiedBy>Windows7</cp:lastModifiedBy>
  <cp:revision>2</cp:revision>
  <dcterms:created xsi:type="dcterms:W3CDTF">2014-02-09T20:24:41Z</dcterms:created>
  <dcterms:modified xsi:type="dcterms:W3CDTF">2014-02-09T20:42:02Z</dcterms:modified>
</cp:coreProperties>
</file>