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7C7A30F-337C-466E-A989-4BA2ACC3A23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9EF27E-71E1-4EC0-BEC3-C4EEAC6A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0"/>
            <a:ext cx="9572660" cy="207167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Джордж </a:t>
            </a:r>
            <a:r>
              <a:rPr lang="ru-RU" b="1" dirty="0" err="1" smtClean="0"/>
              <a:t>Ноел</a:t>
            </a:r>
            <a:r>
              <a:rPr lang="ru-RU" b="1" dirty="0" smtClean="0"/>
              <a:t> Гордон Байрон</a:t>
            </a:r>
            <a:r>
              <a:rPr lang="en-US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поет-романтик</a:t>
            </a:r>
            <a:r>
              <a:rPr lang="ru-RU" dirty="0" smtClean="0"/>
              <a:t>. </a:t>
            </a:r>
            <a:r>
              <a:rPr lang="ru-RU" dirty="0" err="1" smtClean="0"/>
              <a:t>Біографія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шлях.</a:t>
            </a:r>
            <a:endParaRPr lang="ru-RU" dirty="0"/>
          </a:p>
        </p:txBody>
      </p:sp>
      <p:pic>
        <p:nvPicPr>
          <p:cNvPr id="4" name="Рисунок 3" descr="Lord_Byron_coloured_draw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071226"/>
            <a:ext cx="3929058" cy="47867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0298" y="2071679"/>
            <a:ext cx="33575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(1788-1824)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14620"/>
            <a:ext cx="492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...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Ані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один поет на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світі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не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мав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такого широкого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глибокого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впливу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на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сучасну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літературу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як лорд Байрон. Се знак,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що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висказуючи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свої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погляди,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болі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мрії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він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висказував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заразом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те,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що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відчував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цілий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загал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чим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жила вся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суспільність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знак,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що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він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був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духовним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, а до того,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геніальним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представником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свого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 часу.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/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</a:b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                                                                                                     І. Франко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92" y="785794"/>
            <a:ext cx="9572692" cy="542928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Загальне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невдоволення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політичною</a:t>
            </a:r>
            <a:r>
              <a:rPr lang="ru-RU" sz="3200" dirty="0" smtClean="0"/>
              <a:t> атмосферою в </a:t>
            </a:r>
            <a:r>
              <a:rPr lang="ru-RU" sz="3200" dirty="0" err="1" smtClean="0"/>
              <a:t>Англії</a:t>
            </a:r>
            <a:r>
              <a:rPr lang="ru-RU" sz="3200" dirty="0" smtClean="0"/>
              <a:t> </a:t>
            </a:r>
            <a:r>
              <a:rPr lang="ru-RU" sz="3200" dirty="0" err="1" smtClean="0"/>
              <a:t>породжувало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юнака </a:t>
            </a:r>
            <a:r>
              <a:rPr lang="ru-RU" sz="3200" dirty="0" err="1" smtClean="0"/>
              <a:t>бажання</a:t>
            </a:r>
            <a:r>
              <a:rPr lang="ru-RU" sz="3200" dirty="0" smtClean="0"/>
              <a:t>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виїхати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проклятої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країни</a:t>
            </a:r>
            <a:r>
              <a:rPr lang="ru-RU" sz="3200" b="1" dirty="0" smtClean="0"/>
              <a:t>».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університетського</a:t>
            </a:r>
            <a:r>
              <a:rPr lang="ru-RU" sz="3200" dirty="0" smtClean="0"/>
              <a:t> курсу Байрон </a:t>
            </a:r>
            <a:r>
              <a:rPr lang="ru-RU" sz="3200" dirty="0" err="1" smtClean="0"/>
              <a:t>вирушає</a:t>
            </a:r>
            <a:r>
              <a:rPr lang="ru-RU" sz="3200" dirty="0" smtClean="0"/>
              <a:t> у </a:t>
            </a:r>
            <a:r>
              <a:rPr lang="ru-RU" sz="3200" dirty="0" err="1" smtClean="0"/>
              <a:t>трирічну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подорож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Середземномор'я</a:t>
            </a:r>
            <a:r>
              <a:rPr lang="ru-RU" sz="3200" dirty="0" smtClean="0"/>
              <a:t> — </a:t>
            </a:r>
            <a:r>
              <a:rPr lang="ru-RU" sz="3200" dirty="0" err="1" smtClean="0"/>
              <a:t>Португалією</a:t>
            </a:r>
            <a:r>
              <a:rPr lang="ru-RU" sz="3200" dirty="0" smtClean="0"/>
              <a:t>, </a:t>
            </a:r>
            <a:r>
              <a:rPr lang="ru-RU" sz="3200" dirty="0" err="1" smtClean="0"/>
              <a:t>Іспанією</a:t>
            </a:r>
            <a:r>
              <a:rPr lang="ru-RU" sz="3200" dirty="0" smtClean="0"/>
              <a:t>, </a:t>
            </a:r>
            <a:r>
              <a:rPr lang="ru-RU" sz="3200" dirty="0" err="1" smtClean="0"/>
              <a:t>Албанією</a:t>
            </a:r>
            <a:r>
              <a:rPr lang="ru-RU" sz="3200" dirty="0" smtClean="0"/>
              <a:t>, </a:t>
            </a:r>
            <a:r>
              <a:rPr lang="ru-RU" sz="3200" dirty="0" err="1" smtClean="0"/>
              <a:t>Грецією</a:t>
            </a:r>
            <a:r>
              <a:rPr lang="ru-RU" sz="3200" dirty="0" smtClean="0"/>
              <a:t>, </a:t>
            </a:r>
            <a:r>
              <a:rPr lang="ru-RU" sz="3200" dirty="0" err="1" smtClean="0"/>
              <a:t>Туреччиною</a:t>
            </a:r>
            <a:r>
              <a:rPr lang="ru-RU" sz="3200" dirty="0" smtClean="0"/>
              <a:t>. </a:t>
            </a:r>
            <a:r>
              <a:rPr lang="ru-RU" sz="3200" dirty="0" err="1" smtClean="0"/>
              <a:t>Більшість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цих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</a:t>
            </a:r>
            <a:r>
              <a:rPr lang="ru-RU" sz="3200" dirty="0" smtClean="0"/>
              <a:t> переживали </a:t>
            </a:r>
            <a:r>
              <a:rPr lang="ru-RU" sz="3200" dirty="0" err="1" smtClean="0"/>
              <a:t>складний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драматичний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етап</a:t>
            </a:r>
            <a:r>
              <a:rPr lang="ru-RU" sz="3200" dirty="0" smtClean="0"/>
              <a:t> </a:t>
            </a:r>
            <a:r>
              <a:rPr lang="ru-RU" sz="3200" dirty="0" err="1" smtClean="0"/>
              <a:t>свого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історичного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становлення</a:t>
            </a:r>
            <a:r>
              <a:rPr lang="ru-RU" sz="3200" dirty="0" smtClean="0"/>
              <a:t>: на </a:t>
            </a:r>
            <a:r>
              <a:rPr lang="ru-RU" sz="3200" dirty="0" err="1" smtClean="0"/>
              <a:t>Піренейському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півострові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точилася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наполеонівської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окупації</a:t>
            </a:r>
            <a:r>
              <a:rPr lang="ru-RU" sz="3200" dirty="0" smtClean="0"/>
              <a:t>, народ </a:t>
            </a:r>
            <a:r>
              <a:rPr lang="ru-RU" sz="3200" dirty="0" err="1" smtClean="0"/>
              <a:t>Греції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готувався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повстання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турецького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поневолення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Враження</a:t>
            </a:r>
            <a:r>
              <a:rPr lang="ru-RU" sz="3200" dirty="0" smtClean="0"/>
              <a:t> Байрона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мандрівки</a:t>
            </a:r>
            <a:r>
              <a:rPr lang="ru-RU" sz="3200" dirty="0" smtClean="0"/>
              <a:t> </a:t>
            </a:r>
            <a:r>
              <a:rPr lang="ru-RU" sz="3200" dirty="0" err="1" smtClean="0"/>
              <a:t>сприяли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подальшому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формуванню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свободолюбного</a:t>
            </a:r>
            <a:r>
              <a:rPr lang="ru-RU" sz="3200" dirty="0" smtClean="0"/>
              <a:t> духу, </a:t>
            </a:r>
            <a:r>
              <a:rPr lang="ru-RU" sz="3200" dirty="0" err="1" smtClean="0"/>
              <a:t>позиції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рішучого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несприйняття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будь-яких</a:t>
            </a:r>
            <a:r>
              <a:rPr lang="ru-RU" sz="3200" dirty="0" smtClean="0"/>
              <a:t> форм </a:t>
            </a:r>
            <a:r>
              <a:rPr lang="ru-RU" sz="3200" dirty="0" err="1" smtClean="0"/>
              <a:t>тиранії</a:t>
            </a:r>
            <a:r>
              <a:rPr lang="ru-RU" sz="3200" dirty="0" smtClean="0"/>
              <a:t>, </a:t>
            </a:r>
            <a:r>
              <a:rPr lang="ru-RU" sz="3200" dirty="0" err="1" smtClean="0"/>
              <a:t>політичного</a:t>
            </a:r>
            <a:r>
              <a:rPr lang="ru-RU" sz="3200" dirty="0" smtClean="0"/>
              <a:t> деспотизму та </a:t>
            </a:r>
            <a:r>
              <a:rPr lang="ru-RU" sz="3200" dirty="0" err="1" smtClean="0"/>
              <a:t>національного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пригнічення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857232"/>
            <a:ext cx="9572660" cy="5857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Успадкувавши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</a:t>
            </a:r>
            <a:r>
              <a:rPr lang="ru-RU" sz="3200" dirty="0" smtClean="0"/>
              <a:t> в </a:t>
            </a:r>
            <a:r>
              <a:rPr lang="ru-RU" sz="3200" dirty="0" err="1" smtClean="0"/>
              <a:t>Палаті</a:t>
            </a:r>
            <a:r>
              <a:rPr lang="ru-RU" sz="3200" dirty="0" smtClean="0"/>
              <a:t> </a:t>
            </a:r>
            <a:r>
              <a:rPr lang="ru-RU" sz="3200" dirty="0" err="1" smtClean="0"/>
              <a:t>лордів</a:t>
            </a:r>
            <a:r>
              <a:rPr lang="ru-RU" sz="3200" dirty="0" smtClean="0"/>
              <a:t>, Байрон,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повернення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подорожі</a:t>
            </a:r>
            <a:r>
              <a:rPr lang="ru-RU" sz="3200" dirty="0" smtClean="0"/>
              <a:t>, </a:t>
            </a:r>
            <a:r>
              <a:rPr lang="ru-RU" sz="3200" dirty="0" err="1" smtClean="0"/>
              <a:t>сповнений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бажання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боротися</a:t>
            </a:r>
            <a:r>
              <a:rPr lang="ru-RU" sz="3200" dirty="0" smtClean="0"/>
              <a:t>, свою </a:t>
            </a:r>
            <a:r>
              <a:rPr lang="ru-RU" sz="3200" dirty="0" err="1" smtClean="0"/>
              <a:t>політичну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розпочинає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захисту</a:t>
            </a:r>
            <a:r>
              <a:rPr lang="ru-RU" sz="3200" dirty="0" smtClean="0"/>
              <a:t> </a:t>
            </a:r>
            <a:r>
              <a:rPr lang="ru-RU" sz="3200" dirty="0" err="1" smtClean="0"/>
              <a:t>луддитів-робітників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розбивали</a:t>
            </a:r>
            <a:r>
              <a:rPr lang="ru-RU" sz="3200" dirty="0" smtClean="0"/>
              <a:t> </a:t>
            </a:r>
            <a:r>
              <a:rPr lang="ru-RU" sz="3200" dirty="0" err="1" smtClean="0"/>
              <a:t>ткацькі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верстати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намагаючись</a:t>
            </a:r>
            <a:r>
              <a:rPr lang="ru-RU" sz="3200" dirty="0" smtClean="0"/>
              <a:t> таким чином </a:t>
            </a:r>
            <a:r>
              <a:rPr lang="ru-RU" sz="3200" dirty="0" err="1" smtClean="0"/>
              <a:t>запобігти</a:t>
            </a:r>
            <a:r>
              <a:rPr lang="ru-RU" sz="3200" dirty="0" smtClean="0"/>
              <a:t> </a:t>
            </a:r>
            <a:r>
              <a:rPr lang="ru-RU" sz="3200" dirty="0" err="1" smtClean="0"/>
              <a:t>скороченню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робочих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місць</a:t>
            </a:r>
            <a:r>
              <a:rPr lang="ru-RU" sz="3200" dirty="0" smtClean="0"/>
              <a:t>. Парламент </a:t>
            </a:r>
            <a:r>
              <a:rPr lang="ru-RU" sz="3200" dirty="0" err="1" smtClean="0"/>
              <a:t>пропонував</a:t>
            </a:r>
            <a:r>
              <a:rPr lang="ru-RU" sz="3200" dirty="0" smtClean="0"/>
              <a:t> для них </a:t>
            </a:r>
            <a:r>
              <a:rPr lang="ru-RU" sz="3200" dirty="0" err="1" smtClean="0"/>
              <a:t>смертну</a:t>
            </a:r>
            <a:r>
              <a:rPr lang="ru-RU" sz="3200" dirty="0" smtClean="0"/>
              <a:t> кару,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викликало</a:t>
            </a:r>
            <a:r>
              <a:rPr lang="ru-RU" sz="3200" dirty="0" smtClean="0"/>
              <a:t> </a:t>
            </a:r>
            <a:r>
              <a:rPr lang="ru-RU" sz="3200" dirty="0" err="1" smtClean="0"/>
              <a:t>обурення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боку молодого </a:t>
            </a:r>
            <a:r>
              <a:rPr lang="ru-RU" sz="3200" dirty="0" err="1" smtClean="0"/>
              <a:t>парламентарія</a:t>
            </a:r>
            <a:r>
              <a:rPr lang="ru-RU" sz="3200" dirty="0" smtClean="0"/>
              <a:t>. </a:t>
            </a:r>
            <a:r>
              <a:rPr lang="ru-RU" sz="3200" dirty="0" err="1" smtClean="0"/>
              <a:t>Ще</a:t>
            </a:r>
            <a:r>
              <a:rPr lang="ru-RU" sz="3200" dirty="0" smtClean="0"/>
              <a:t> одна </a:t>
            </a:r>
            <a:r>
              <a:rPr lang="ru-RU" sz="3200" dirty="0" err="1" smtClean="0"/>
              <a:t>гнівна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парламентська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промова</a:t>
            </a:r>
            <a:r>
              <a:rPr lang="ru-RU" sz="3200" dirty="0" smtClean="0"/>
              <a:t> Байрона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присвячена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питанню</a:t>
            </a:r>
            <a:r>
              <a:rPr lang="ru-RU" sz="3200" dirty="0" smtClean="0"/>
              <a:t> </a:t>
            </a:r>
            <a:r>
              <a:rPr lang="ru-RU" sz="3200" dirty="0" err="1" smtClean="0"/>
              <a:t>віротерпимості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захищала</a:t>
            </a:r>
            <a:r>
              <a:rPr lang="ru-RU" sz="3200" dirty="0" smtClean="0"/>
              <a:t> права </a:t>
            </a:r>
            <a:r>
              <a:rPr lang="ru-RU" sz="3200" dirty="0" err="1" smtClean="0"/>
              <a:t>католиків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переслідуваних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англійською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протестантською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церквою</a:t>
            </a:r>
            <a:r>
              <a:rPr lang="ru-RU" sz="3200" dirty="0" smtClean="0"/>
              <a:t>. </a:t>
            </a:r>
            <a:r>
              <a:rPr lang="ru-RU" sz="3200" dirty="0" err="1" smtClean="0"/>
              <a:t>Жодна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пропозицій</a:t>
            </a:r>
            <a:r>
              <a:rPr lang="ru-RU" sz="3200" dirty="0" smtClean="0"/>
              <a:t> Байрона не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підтримана</a:t>
            </a:r>
            <a:r>
              <a:rPr lang="ru-RU" sz="3200" dirty="0" smtClean="0"/>
              <a:t> в </a:t>
            </a:r>
            <a:r>
              <a:rPr lang="ru-RU" sz="3200" dirty="0" err="1" smtClean="0"/>
              <a:t>парламенті</a:t>
            </a:r>
            <a:r>
              <a:rPr lang="ru-RU" sz="3200" dirty="0" smtClean="0"/>
              <a:t>,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того, вони </a:t>
            </a:r>
            <a:r>
              <a:rPr lang="ru-RU" sz="3200" dirty="0" err="1" smtClean="0"/>
              <a:t>спричинили</a:t>
            </a:r>
            <a:r>
              <a:rPr lang="ru-RU" sz="3200" dirty="0" smtClean="0"/>
              <a:t> </a:t>
            </a:r>
            <a:r>
              <a:rPr lang="ru-RU" sz="3200" dirty="0" err="1" smtClean="0"/>
              <a:t>конфлікт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ним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верхівкою</a:t>
            </a:r>
            <a:r>
              <a:rPr lang="ru-RU" sz="3200" dirty="0" smtClean="0"/>
              <a:t>. Поет </a:t>
            </a:r>
            <a:r>
              <a:rPr lang="ru-RU" sz="3200" dirty="0" err="1" smtClean="0"/>
              <a:t>назавжди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розчарувався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парламентській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, демонстративно </a:t>
            </a:r>
            <a:r>
              <a:rPr lang="ru-RU" sz="3200" dirty="0" err="1" smtClean="0"/>
              <a:t>відмовився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подальшої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присутності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засіданнях</a:t>
            </a:r>
            <a:r>
              <a:rPr lang="ru-RU" sz="3200" dirty="0" smtClean="0"/>
              <a:t> </a:t>
            </a:r>
            <a:r>
              <a:rPr lang="ru-RU" sz="3200" dirty="0" err="1" smtClean="0"/>
              <a:t>Палати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лордів</a:t>
            </a:r>
            <a:r>
              <a:rPr lang="ru-RU" sz="3200" dirty="0" smtClean="0"/>
              <a:t>, </a:t>
            </a:r>
            <a:r>
              <a:rPr lang="ru-RU" sz="3200" dirty="0" err="1" smtClean="0"/>
              <a:t>порівнявши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лікарнею</a:t>
            </a:r>
            <a:r>
              <a:rPr lang="ru-RU" sz="3200" dirty="0" smtClean="0"/>
              <a:t>, </a:t>
            </a:r>
            <a:r>
              <a:rPr lang="ru-RU" sz="3200" dirty="0" err="1" smtClean="0"/>
              <a:t>охопленою</a:t>
            </a:r>
            <a:r>
              <a:rPr lang="ru-RU" sz="3200" dirty="0" smtClean="0"/>
              <a:t> «</a:t>
            </a:r>
            <a:r>
              <a:rPr lang="ru-RU" sz="3200" dirty="0" err="1" smtClean="0"/>
              <a:t>летаргією</a:t>
            </a:r>
            <a:r>
              <a:rPr lang="ru-RU" sz="3200" dirty="0" smtClean="0"/>
              <a:t> сну».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Якби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</a:t>
            </a:r>
            <a:r>
              <a:rPr lang="ru-RU" sz="3200" b="1" dirty="0" smtClean="0"/>
              <a:t> знали, </a:t>
            </a:r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продажності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гниття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пацієнтах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лікарні</a:t>
            </a:r>
            <a:r>
              <a:rPr lang="ru-RU" sz="3200" b="1" dirty="0" smtClean="0"/>
              <a:t>», — писав </a:t>
            </a:r>
            <a:r>
              <a:rPr lang="ru-RU" sz="3200" b="1" dirty="0" err="1" smtClean="0"/>
              <a:t>він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листі</a:t>
            </a:r>
            <a:r>
              <a:rPr lang="ru-RU" sz="3200" b="1" dirty="0" smtClean="0"/>
              <a:t> до одного </a:t>
            </a:r>
            <a:r>
              <a:rPr lang="ru-RU" sz="3200" b="1" dirty="0" err="1" smtClean="0"/>
              <a:t>зі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своїх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товаришів</a:t>
            </a:r>
            <a:r>
              <a:rPr lang="ru-RU" sz="3200" b="1" dirty="0" smtClean="0"/>
              <a:t>.</a:t>
            </a:r>
            <a:endParaRPr lang="ru-RU" sz="29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776288"/>
            <a:ext cx="9501222" cy="5795984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У </a:t>
            </a:r>
            <a:r>
              <a:rPr lang="ru-RU" sz="3400" dirty="0" err="1" smtClean="0"/>
              <a:t>цей</a:t>
            </a:r>
            <a:r>
              <a:rPr lang="ru-RU" sz="3400" dirty="0" smtClean="0"/>
              <a:t> час Байрон </a:t>
            </a:r>
            <a:r>
              <a:rPr lang="ru-RU" sz="3400" dirty="0" err="1" smtClean="0"/>
              <a:t>переживає</a:t>
            </a:r>
            <a:r>
              <a:rPr lang="ru-RU" sz="3400" dirty="0" smtClean="0"/>
              <a:t> драму не </a:t>
            </a:r>
            <a:r>
              <a:rPr lang="ru-RU" sz="3400" dirty="0" err="1" smtClean="0"/>
              <a:t>лише</a:t>
            </a:r>
            <a:r>
              <a:rPr lang="ru-RU" sz="3400" dirty="0" smtClean="0"/>
              <a:t> в </a:t>
            </a:r>
            <a:r>
              <a:rPr lang="ru-RU" sz="3400" dirty="0" err="1" smtClean="0"/>
              <a:t>громадському</a:t>
            </a:r>
            <a:r>
              <a:rPr lang="ru-RU" sz="3400" dirty="0" smtClean="0"/>
              <a:t>,</a:t>
            </a:r>
            <a:br>
              <a:rPr lang="ru-RU" sz="3400" dirty="0" smtClean="0"/>
            </a:br>
            <a:r>
              <a:rPr lang="ru-RU" sz="3400" dirty="0" smtClean="0"/>
              <a:t> а </a:t>
            </a:r>
            <a:r>
              <a:rPr lang="ru-RU" sz="3400" dirty="0" err="1" smtClean="0"/>
              <a:t>й</a:t>
            </a:r>
            <a:r>
              <a:rPr lang="ru-RU" sz="3400" dirty="0" smtClean="0"/>
              <a:t> в </a:t>
            </a:r>
            <a:r>
              <a:rPr lang="ru-RU" sz="3400" dirty="0" err="1" smtClean="0"/>
              <a:t>особистому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житті</a:t>
            </a:r>
            <a:r>
              <a:rPr lang="ru-RU" sz="3400" dirty="0" smtClean="0"/>
              <a:t>. Через </a:t>
            </a:r>
            <a:r>
              <a:rPr lang="ru-RU" sz="3400" dirty="0" err="1" smtClean="0"/>
              <a:t>рік</a:t>
            </a:r>
            <a:r>
              <a:rPr lang="ru-RU" sz="3400" dirty="0" smtClean="0"/>
              <a:t> </a:t>
            </a:r>
            <a:r>
              <a:rPr lang="ru-RU" sz="3400" dirty="0" err="1" smtClean="0"/>
              <a:t>після</a:t>
            </a:r>
            <a:r>
              <a:rPr lang="ru-RU" sz="3400" dirty="0" smtClean="0"/>
              <a:t> </a:t>
            </a:r>
            <a:r>
              <a:rPr lang="ru-RU" sz="3400" dirty="0" err="1" smtClean="0"/>
              <a:t>народження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доньки</a:t>
            </a:r>
            <a:r>
              <a:rPr lang="ru-RU" sz="3400" dirty="0" smtClean="0"/>
              <a:t>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дружина </a:t>
            </a:r>
            <a:r>
              <a:rPr lang="ru-RU" sz="3400" b="1" dirty="0" smtClean="0"/>
              <a:t>Анна </a:t>
            </a:r>
            <a:r>
              <a:rPr lang="ru-RU" sz="3400" b="1" dirty="0" err="1" smtClean="0"/>
              <a:t>Ізабелла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Мілбенк</a:t>
            </a:r>
            <a:r>
              <a:rPr lang="ru-RU" sz="3400" b="1" dirty="0" smtClean="0"/>
              <a:t> </a:t>
            </a:r>
            <a:r>
              <a:rPr lang="ru-RU" sz="3400" dirty="0" err="1" smtClean="0"/>
              <a:t>подає</a:t>
            </a:r>
            <a:r>
              <a:rPr lang="ru-RU" sz="3400" dirty="0" smtClean="0"/>
              <a:t> на </a:t>
            </a:r>
            <a:r>
              <a:rPr lang="ru-RU" sz="3400" dirty="0" err="1" smtClean="0"/>
              <a:t>розлучення</a:t>
            </a:r>
            <a:r>
              <a:rPr lang="ru-RU" sz="3400" dirty="0" smtClean="0"/>
              <a:t>. У </a:t>
            </a:r>
            <a:r>
              <a:rPr lang="ru-RU" sz="3400" dirty="0" err="1" smtClean="0"/>
              <a:t>пресі</a:t>
            </a:r>
            <a:r>
              <a:rPr lang="ru-RU" sz="3400" dirty="0" smtClean="0"/>
              <a:t> вона </a:t>
            </a:r>
            <a:r>
              <a:rPr lang="ru-RU" sz="3400" dirty="0" err="1" smtClean="0"/>
              <a:t>поширює</a:t>
            </a:r>
            <a:r>
              <a:rPr lang="ru-RU" sz="3400" dirty="0" smtClean="0"/>
              <a:t> </a:t>
            </a:r>
            <a:r>
              <a:rPr lang="ru-RU" sz="3400" dirty="0" err="1" smtClean="0"/>
              <a:t>плітки</a:t>
            </a:r>
            <a:r>
              <a:rPr lang="ru-RU" sz="3400" dirty="0" smtClean="0"/>
              <a:t> про </a:t>
            </a:r>
            <a:r>
              <a:rPr lang="ru-RU" sz="3400" dirty="0" err="1" smtClean="0"/>
              <a:t>свого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колишнього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чоловіка</a:t>
            </a:r>
            <a:r>
              <a:rPr lang="ru-RU" sz="3400" dirty="0" smtClean="0"/>
              <a:t>,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це</a:t>
            </a:r>
            <a:r>
              <a:rPr lang="ru-RU" sz="3400" dirty="0" smtClean="0"/>
              <a:t>, як </a:t>
            </a:r>
            <a:r>
              <a:rPr lang="ru-RU" sz="3400" dirty="0" err="1" smtClean="0"/>
              <a:t>зручний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привід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політичного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цькування</a:t>
            </a:r>
            <a:r>
              <a:rPr lang="ru-RU" sz="3400" dirty="0" smtClean="0"/>
              <a:t>, </a:t>
            </a:r>
            <a:r>
              <a:rPr lang="ru-RU" sz="3400" dirty="0" err="1" smtClean="0"/>
              <a:t>використовують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аристократичні</a:t>
            </a:r>
            <a:r>
              <a:rPr lang="ru-RU" sz="3400" dirty="0" smtClean="0"/>
              <a:t> </a:t>
            </a:r>
            <a:r>
              <a:rPr lang="ru-RU" sz="3400" dirty="0" err="1" smtClean="0"/>
              <a:t>й</a:t>
            </a:r>
            <a:r>
              <a:rPr lang="ru-RU" sz="3400" dirty="0" smtClean="0"/>
              <a:t> </a:t>
            </a:r>
            <a:r>
              <a:rPr lang="ru-RU" sz="3400" dirty="0" err="1" smtClean="0"/>
              <a:t>парламентські</a:t>
            </a:r>
            <a:r>
              <a:rPr lang="ru-RU" sz="3400" dirty="0" smtClean="0"/>
              <a:t> кола </a:t>
            </a:r>
            <a:r>
              <a:rPr lang="ru-RU" sz="3400" dirty="0" err="1" smtClean="0"/>
              <a:t>Англії</a:t>
            </a:r>
            <a:r>
              <a:rPr lang="ru-RU" sz="3400" dirty="0" smtClean="0"/>
              <a:t>, </a:t>
            </a:r>
            <a:r>
              <a:rPr lang="ru-RU" sz="3400" dirty="0" err="1" smtClean="0"/>
              <a:t>які</a:t>
            </a:r>
            <a:r>
              <a:rPr lang="ru-RU" sz="3400" dirty="0" smtClean="0"/>
              <a:t> не </a:t>
            </a:r>
            <a:r>
              <a:rPr lang="ru-RU" sz="3400" dirty="0" err="1" smtClean="0"/>
              <a:t>пробачили</a:t>
            </a:r>
            <a:r>
              <a:rPr lang="ru-RU" sz="3400" dirty="0" smtClean="0"/>
              <a:t> </a:t>
            </a:r>
            <a:r>
              <a:rPr lang="ru-RU" sz="3400" dirty="0" err="1" smtClean="0"/>
              <a:t>поетові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занадто</a:t>
            </a:r>
            <a:r>
              <a:rPr lang="ru-RU" sz="3400" dirty="0" smtClean="0"/>
              <a:t> </a:t>
            </a:r>
            <a:r>
              <a:rPr lang="ru-RU" sz="3400" dirty="0" err="1" smtClean="0"/>
              <a:t>сміливих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безкомпромісних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виступів</a:t>
            </a:r>
            <a:r>
              <a:rPr lang="ru-RU" sz="3400" dirty="0" smtClean="0"/>
              <a:t> у </a:t>
            </a:r>
            <a:r>
              <a:rPr lang="ru-RU" sz="3400" dirty="0" err="1" smtClean="0"/>
              <a:t>парламенті</a:t>
            </a:r>
            <a:r>
              <a:rPr lang="ru-RU" sz="3400" dirty="0" smtClean="0"/>
              <a:t>. </a:t>
            </a:r>
            <a:r>
              <a:rPr lang="ru-RU" sz="3400" dirty="0" err="1" smtClean="0"/>
              <a:t>Вчорашні</a:t>
            </a:r>
            <a:r>
              <a:rPr lang="ru-RU" sz="3400" dirty="0" smtClean="0"/>
              <a:t> </a:t>
            </a:r>
            <a:r>
              <a:rPr lang="ru-RU" sz="3400" dirty="0" err="1" smtClean="0"/>
              <a:t>друзі</a:t>
            </a:r>
            <a:r>
              <a:rPr lang="ru-RU" sz="3400" dirty="0" smtClean="0"/>
              <a:t> </a:t>
            </a:r>
            <a:r>
              <a:rPr lang="ru-RU" sz="3400" dirty="0" err="1" smtClean="0"/>
              <a:t>починають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відвертатися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від</a:t>
            </a:r>
            <a:r>
              <a:rPr lang="ru-RU" sz="3400" dirty="0" smtClean="0"/>
              <a:t> Байрона, перед </a:t>
            </a:r>
            <a:r>
              <a:rPr lang="ru-RU" sz="3400" dirty="0" err="1" smtClean="0"/>
              <a:t>поетом</a:t>
            </a:r>
            <a:r>
              <a:rPr lang="ru-RU" sz="3400" dirty="0" smtClean="0"/>
              <a:t> </a:t>
            </a:r>
            <a:r>
              <a:rPr lang="ru-RU" sz="3400" dirty="0" err="1" smtClean="0"/>
              <a:t>зачиняються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двері</a:t>
            </a:r>
            <a:r>
              <a:rPr lang="ru-RU" sz="3400" dirty="0" smtClean="0"/>
              <a:t> </a:t>
            </a:r>
            <a:r>
              <a:rPr lang="ru-RU" sz="3400" dirty="0" err="1" smtClean="0"/>
              <a:t>світських</a:t>
            </a:r>
            <a:r>
              <a:rPr lang="ru-RU" sz="3400" dirty="0" smtClean="0"/>
              <a:t> </a:t>
            </a:r>
            <a:r>
              <a:rPr lang="ru-RU" sz="3400" dirty="0" err="1" smtClean="0"/>
              <a:t>салонів</a:t>
            </a:r>
            <a:r>
              <a:rPr lang="ru-RU" sz="3400" dirty="0" smtClean="0"/>
              <a:t>. Усе </a:t>
            </a:r>
            <a:r>
              <a:rPr lang="ru-RU" sz="3400" dirty="0" err="1" smtClean="0"/>
              <a:t>це</a:t>
            </a:r>
            <a:r>
              <a:rPr lang="ru-RU" sz="3400" dirty="0" smtClean="0"/>
              <a:t> </a:t>
            </a:r>
            <a:r>
              <a:rPr lang="ru-RU" sz="3400" dirty="0" err="1" smtClean="0"/>
              <a:t>змусило</a:t>
            </a:r>
            <a:r>
              <a:rPr lang="ru-RU" sz="3400" dirty="0" smtClean="0"/>
              <a:t>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прийняти</a:t>
            </a:r>
            <a:r>
              <a:rPr lang="ru-RU" sz="3400" dirty="0" smtClean="0"/>
              <a:t> </a:t>
            </a:r>
            <a:r>
              <a:rPr lang="ru-RU" sz="3400" dirty="0" err="1" smtClean="0"/>
              <a:t>рішення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залишити</a:t>
            </a:r>
            <a:r>
              <a:rPr lang="ru-RU" sz="3400" dirty="0" smtClean="0"/>
              <a:t> на </a:t>
            </a:r>
            <a:r>
              <a:rPr lang="ru-RU" sz="3400" dirty="0" err="1" smtClean="0"/>
              <a:t>якийсь</a:t>
            </a:r>
            <a:r>
              <a:rPr lang="ru-RU" sz="3400" dirty="0" smtClean="0"/>
              <a:t> час </a:t>
            </a:r>
            <a:r>
              <a:rPr lang="ru-RU" sz="3400" dirty="0" err="1" smtClean="0"/>
              <a:t>батьківщину</a:t>
            </a:r>
            <a:r>
              <a:rPr lang="ru-RU" sz="3400" dirty="0" smtClean="0"/>
              <a:t> -  як </a:t>
            </a:r>
            <a:r>
              <a:rPr lang="ru-RU" sz="3400" dirty="0" err="1" smtClean="0"/>
              <a:t>виявилось</a:t>
            </a:r>
            <a:r>
              <a:rPr lang="ru-RU" sz="3400" dirty="0" smtClean="0"/>
              <a:t>, </a:t>
            </a:r>
            <a:r>
              <a:rPr lang="ru-RU" sz="3400" dirty="0" err="1" smtClean="0"/>
              <a:t>назавжди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062912" cy="442915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Байрон </a:t>
            </a:r>
            <a:r>
              <a:rPr lang="ru-RU" dirty="0" err="1" smtClean="0"/>
              <a:t>переїжджав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до </a:t>
            </a:r>
            <a:r>
              <a:rPr lang="ru-RU" dirty="0" err="1" smtClean="0"/>
              <a:t>іншої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Хоробрий</a:t>
            </a:r>
            <a:r>
              <a:rPr lang="ru-RU" dirty="0" smtClean="0"/>
              <a:t> </a:t>
            </a:r>
            <a:r>
              <a:rPr lang="ru-RU" dirty="0" err="1" smtClean="0"/>
              <a:t>скрізь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знайде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батьківщину</a:t>
            </a:r>
            <a:r>
              <a:rPr lang="ru-RU" dirty="0" smtClean="0"/>
              <a:t>», - любив </a:t>
            </a:r>
            <a:br>
              <a:rPr lang="ru-RU" dirty="0" smtClean="0"/>
            </a:b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2798869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71896"/>
            <a:ext cx="3714744" cy="45861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81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Байрон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Швейцарії</a:t>
            </a:r>
            <a:r>
              <a:rPr lang="ru-RU" dirty="0" smtClean="0"/>
              <a:t>, де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заприятелював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англійським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 — </a:t>
            </a:r>
            <a:r>
              <a:rPr lang="ru-RU" b="1" dirty="0" err="1" smtClean="0"/>
              <a:t>Персі</a:t>
            </a:r>
            <a:r>
              <a:rPr lang="ru-RU" b="1" dirty="0" smtClean="0"/>
              <a:t> </a:t>
            </a:r>
            <a:r>
              <a:rPr lang="ru-RU" b="1" dirty="0" err="1" smtClean="0"/>
              <a:t>Біші</a:t>
            </a:r>
            <a:r>
              <a:rPr lang="ru-RU" b="1" dirty="0" smtClean="0"/>
              <a:t> </a:t>
            </a:r>
            <a:r>
              <a:rPr lang="ru-RU" b="1" dirty="0" err="1" smtClean="0"/>
              <a:t>Шеллі</a:t>
            </a:r>
            <a:r>
              <a:rPr lang="ru-RU" b="1" dirty="0" smtClean="0"/>
              <a:t>. </a:t>
            </a:r>
            <a:endParaRPr lang="ru-RU" b="1" dirty="0"/>
          </a:p>
        </p:txBody>
      </p:sp>
      <p:pic>
        <p:nvPicPr>
          <p:cNvPr id="5" name="Рисунок 4" descr="Persi_Bishi_Sh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00367"/>
            <a:ext cx="3143240" cy="40576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603456" cy="51435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Разом вони </a:t>
            </a:r>
            <a:r>
              <a:rPr lang="ru-RU" sz="3200" dirty="0" err="1" smtClean="0"/>
              <a:t>перебираються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Італії</a:t>
            </a:r>
            <a:r>
              <a:rPr lang="ru-RU" sz="3200" dirty="0" smtClean="0"/>
              <a:t>, де </a:t>
            </a:r>
            <a:r>
              <a:rPr lang="ru-RU" sz="3200" dirty="0" err="1" smtClean="0"/>
              <a:t>приєднуються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національно-визвольного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руху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карбонаріїв</a:t>
            </a:r>
            <a:r>
              <a:rPr lang="ru-RU" sz="3200" dirty="0" smtClean="0"/>
              <a:t> («</a:t>
            </a:r>
            <a:r>
              <a:rPr lang="ru-RU" sz="3200" dirty="0" err="1" smtClean="0"/>
              <a:t>вугільників</a:t>
            </a:r>
            <a:r>
              <a:rPr lang="ru-RU" sz="3200" dirty="0" smtClean="0"/>
              <a:t>»),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прагнули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звільнити</a:t>
            </a:r>
            <a:r>
              <a:rPr lang="ru-RU" sz="3200" dirty="0" smtClean="0"/>
              <a:t> свою </a:t>
            </a:r>
            <a:r>
              <a:rPr lang="ru-RU" sz="3200" dirty="0" err="1" smtClean="0"/>
              <a:t>батьківщину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австрійського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панування</a:t>
            </a:r>
            <a:r>
              <a:rPr lang="ru-RU" sz="3200" dirty="0" smtClean="0"/>
              <a:t>. Байрон не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допомагав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повсталим</a:t>
            </a:r>
            <a:r>
              <a:rPr lang="ru-RU" sz="3200" dirty="0" smtClean="0"/>
              <a:t> </a:t>
            </a:r>
            <a:r>
              <a:rPr lang="ru-RU" sz="3200" dirty="0" err="1" smtClean="0"/>
              <a:t>грошима</a:t>
            </a:r>
            <a:r>
              <a:rPr lang="ru-RU" sz="3200" dirty="0" smtClean="0"/>
              <a:t>, 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розмістив</a:t>
            </a:r>
            <a:r>
              <a:rPr lang="ru-RU" sz="3200" dirty="0" smtClean="0"/>
              <a:t> у </a:t>
            </a:r>
            <a:r>
              <a:rPr lang="ru-RU" sz="3200" dirty="0" err="1" smtClean="0"/>
              <a:t>своєму</a:t>
            </a:r>
            <a:r>
              <a:rPr lang="ru-RU" sz="3200" dirty="0" smtClean="0"/>
              <a:t> </a:t>
            </a:r>
            <a:r>
              <a:rPr lang="ru-RU" sz="3200" dirty="0" err="1" smtClean="0"/>
              <a:t>будинку</a:t>
            </a:r>
            <a:r>
              <a:rPr lang="ru-RU" sz="3200" dirty="0" smtClean="0"/>
              <a:t> склад </a:t>
            </a:r>
            <a:r>
              <a:rPr lang="ru-RU" sz="3200" dirty="0" err="1" smtClean="0"/>
              <a:t>зброї</a:t>
            </a:r>
            <a:r>
              <a:rPr lang="ru-RU" sz="3200" dirty="0" smtClean="0"/>
              <a:t>. І </a:t>
            </a:r>
            <a:r>
              <a:rPr lang="ru-RU" sz="3200" dirty="0" err="1" smtClean="0"/>
              <a:t>хоча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повстання</a:t>
            </a:r>
            <a:r>
              <a:rPr lang="ru-RU" sz="3200" dirty="0" smtClean="0"/>
              <a:t>, яке </a:t>
            </a:r>
            <a:r>
              <a:rPr lang="ru-RU" sz="3200" dirty="0" err="1" smtClean="0"/>
              <a:t>розпочалось</a:t>
            </a:r>
            <a:r>
              <a:rPr lang="ru-RU" sz="3200" dirty="0" smtClean="0"/>
              <a:t> у 1820 р.,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придушене</a:t>
            </a:r>
            <a:r>
              <a:rPr lang="ru-RU" sz="3200" dirty="0" smtClean="0"/>
              <a:t>, Байрона не </a:t>
            </a:r>
            <a:r>
              <a:rPr lang="ru-RU" sz="3200" dirty="0" err="1" smtClean="0"/>
              <a:t>полишала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оптимістична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переконаність</a:t>
            </a:r>
            <a:r>
              <a:rPr lang="ru-RU" sz="3200" dirty="0" smtClean="0"/>
              <a:t> у тому,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боротьба</a:t>
            </a:r>
            <a:r>
              <a:rPr lang="ru-RU" sz="3200" dirty="0" smtClean="0"/>
              <a:t> не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марною</a:t>
            </a:r>
            <a:r>
              <a:rPr lang="ru-RU" sz="3200" dirty="0" smtClean="0"/>
              <a:t>. «</a:t>
            </a:r>
            <a:r>
              <a:rPr lang="ru-RU" sz="3200" dirty="0" err="1" smtClean="0"/>
              <a:t>Хвилі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кидаються</a:t>
            </a:r>
            <a:r>
              <a:rPr lang="ru-RU" sz="3200" dirty="0" smtClean="0"/>
              <a:t> на берег, </a:t>
            </a:r>
            <a:r>
              <a:rPr lang="ru-RU" sz="3200" dirty="0" err="1" smtClean="0"/>
              <a:t>розбиваються</a:t>
            </a:r>
            <a:r>
              <a:rPr lang="ru-RU" sz="3200" dirty="0" smtClean="0"/>
              <a:t> одна по </a:t>
            </a:r>
            <a:r>
              <a:rPr lang="ru-RU" sz="3200" dirty="0" err="1" smtClean="0"/>
              <a:t>одній</a:t>
            </a:r>
            <a:r>
              <a:rPr lang="ru-RU" sz="3200" dirty="0" smtClean="0"/>
              <a:t>, </a:t>
            </a:r>
            <a:r>
              <a:rPr lang="ru-RU" sz="3200" dirty="0" err="1" smtClean="0"/>
              <a:t>проте</a:t>
            </a:r>
            <a:r>
              <a:rPr lang="ru-RU" sz="3200" dirty="0" smtClean="0"/>
              <a:t> океан </a:t>
            </a:r>
            <a:r>
              <a:rPr lang="ru-RU" sz="3200" dirty="0" err="1" smtClean="0"/>
              <a:t>зрештою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перемагає</a:t>
            </a:r>
            <a:r>
              <a:rPr lang="ru-RU" sz="3200" dirty="0" smtClean="0"/>
              <a:t>», — </a:t>
            </a:r>
            <a:r>
              <a:rPr lang="ru-RU" sz="3200" dirty="0" err="1" smtClean="0"/>
              <a:t>записує</a:t>
            </a:r>
            <a:r>
              <a:rPr lang="ru-RU" sz="3200" dirty="0" smtClean="0"/>
              <a:t>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щоденника</a:t>
            </a:r>
            <a:r>
              <a:rPr lang="ru-RU" sz="3200" dirty="0" smtClean="0"/>
              <a:t>. Поет </a:t>
            </a:r>
            <a:r>
              <a:rPr lang="ru-RU" sz="3200" dirty="0" err="1" smtClean="0"/>
              <a:t>знову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прагне</a:t>
            </a:r>
            <a:r>
              <a:rPr lang="ru-RU" sz="3200" dirty="0" smtClean="0"/>
              <a:t> </a:t>
            </a:r>
            <a:r>
              <a:rPr lang="ru-RU" sz="3200" dirty="0" err="1" smtClean="0"/>
              <a:t>боротьби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817802" cy="314327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Останні</a:t>
            </a:r>
            <a:r>
              <a:rPr lang="ru-RU" sz="3200" dirty="0" smtClean="0"/>
              <a:t> роки </a:t>
            </a:r>
            <a:r>
              <a:rPr lang="ru-RU" sz="3200" dirty="0" err="1" smtClean="0"/>
              <a:t>свого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Байрон проводить у </a:t>
            </a:r>
            <a:r>
              <a:rPr lang="ru-RU" sz="3200" dirty="0" err="1" smtClean="0"/>
              <a:t>Греції</a:t>
            </a:r>
            <a:r>
              <a:rPr lang="ru-RU" sz="3200" dirty="0" smtClean="0"/>
              <a:t>, де в </a:t>
            </a:r>
            <a:r>
              <a:rPr lang="ru-RU" sz="3200" dirty="0" err="1" smtClean="0"/>
              <a:t>цей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розгорталася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боротьба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турецького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поневолення</a:t>
            </a:r>
            <a:r>
              <a:rPr lang="ru-RU" sz="3200" dirty="0" smtClean="0"/>
              <a:t>. Як </a:t>
            </a:r>
            <a:r>
              <a:rPr lang="ru-RU" sz="3200" dirty="0" err="1" smtClean="0"/>
              <a:t>і</a:t>
            </a:r>
            <a:r>
              <a:rPr lang="ru-RU" sz="3200" dirty="0" smtClean="0"/>
              <a:t> в </a:t>
            </a:r>
            <a:r>
              <a:rPr lang="ru-RU" sz="3200" dirty="0" err="1" smtClean="0"/>
              <a:t>Італії</a:t>
            </a:r>
            <a:r>
              <a:rPr lang="ru-RU" sz="3200" dirty="0" smtClean="0"/>
              <a:t>, Байрон щедро </a:t>
            </a:r>
            <a:r>
              <a:rPr lang="ru-RU" sz="3200" dirty="0" err="1" smtClean="0"/>
              <a:t>фінансує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повстанців</a:t>
            </a:r>
            <a:r>
              <a:rPr lang="ru-RU" sz="3200" dirty="0" smtClean="0"/>
              <a:t>, </a:t>
            </a:r>
            <a:r>
              <a:rPr lang="ru-RU" sz="3200" dirty="0" err="1" smtClean="0"/>
              <a:t>допомагаючи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їм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закупівлею</a:t>
            </a:r>
            <a:r>
              <a:rPr lang="ru-RU" sz="3200" dirty="0" smtClean="0"/>
              <a:t> </a:t>
            </a:r>
            <a:r>
              <a:rPr lang="ru-RU" sz="3200" dirty="0" err="1" smtClean="0"/>
              <a:t>зброї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спорудженням</a:t>
            </a:r>
            <a:r>
              <a:rPr lang="ru-RU" sz="3200" dirty="0" smtClean="0"/>
              <a:t> флоту. Тут, у </a:t>
            </a:r>
            <a:r>
              <a:rPr lang="ru-RU" sz="3200" dirty="0" err="1" smtClean="0"/>
              <a:t>Греції</a:t>
            </a:r>
            <a:r>
              <a:rPr lang="ru-RU" sz="3200" dirty="0" smtClean="0"/>
              <a:t>, в </a:t>
            </a:r>
            <a:r>
              <a:rPr lang="ru-RU" sz="3200" dirty="0" err="1" smtClean="0"/>
              <a:t>місті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Місолонгіон</a:t>
            </a:r>
            <a:r>
              <a:rPr lang="ru-RU" sz="3200" dirty="0" smtClean="0"/>
              <a:t>, </a:t>
            </a:r>
            <a:r>
              <a:rPr lang="ru-RU" sz="3200" dirty="0" err="1" smtClean="0"/>
              <a:t>серед</a:t>
            </a:r>
            <a:r>
              <a:rPr lang="ru-RU" sz="3200" dirty="0" smtClean="0"/>
              <a:t> </a:t>
            </a:r>
            <a:r>
              <a:rPr lang="ru-RU" sz="3200" dirty="0" err="1" smtClean="0"/>
              <a:t>військових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приготувань</a:t>
            </a:r>
            <a:r>
              <a:rPr lang="ru-RU" sz="3200" dirty="0" smtClean="0"/>
              <a:t>, </a:t>
            </a:r>
            <a:r>
              <a:rPr lang="ru-RU" sz="3200" b="1" dirty="0" smtClean="0"/>
              <a:t>у </a:t>
            </a:r>
            <a:r>
              <a:rPr lang="ru-RU" sz="3200" b="1" dirty="0" err="1" smtClean="0"/>
              <a:t>квітні</a:t>
            </a:r>
            <a:r>
              <a:rPr lang="ru-RU" sz="3200" b="1" dirty="0" smtClean="0"/>
              <a:t> 1824 р</a:t>
            </a:r>
            <a:r>
              <a:rPr lang="ru-RU" sz="3200" dirty="0" smtClean="0"/>
              <a:t>. Байрон помер у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 37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застудившись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однієї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поїздок</a:t>
            </a:r>
            <a:r>
              <a:rPr lang="ru-RU" sz="3200" dirty="0" smtClean="0"/>
              <a:t> у гори. </a:t>
            </a:r>
            <a:endParaRPr lang="ru-RU" sz="3200" dirty="0"/>
          </a:p>
        </p:txBody>
      </p:sp>
      <p:pic>
        <p:nvPicPr>
          <p:cNvPr id="4" name="Рисунок 3" descr="238128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049862"/>
            <a:ext cx="3786214" cy="2808138"/>
          </a:xfrm>
          <a:prstGeom prst="rect">
            <a:avLst/>
          </a:prstGeom>
        </p:spPr>
      </p:pic>
      <p:pic>
        <p:nvPicPr>
          <p:cNvPr id="5" name="Рисунок 4" descr="West_part_of_Mesolo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16113"/>
            <a:ext cx="3786214" cy="2841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062912" cy="1000108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Цікаві</a:t>
            </a:r>
            <a:r>
              <a:rPr lang="ru-RU" sz="5400" dirty="0" smtClean="0"/>
              <a:t> </a:t>
            </a:r>
            <a:r>
              <a:rPr lang="ru-RU" sz="5400" dirty="0" err="1" smtClean="0"/>
              <a:t>факти</a:t>
            </a:r>
            <a:r>
              <a:rPr lang="ru-RU" sz="5400" dirty="0" smtClean="0"/>
              <a:t> </a:t>
            </a:r>
            <a:r>
              <a:rPr lang="ru-RU" sz="5400" dirty="0" err="1" smtClean="0"/>
              <a:t>з</a:t>
            </a:r>
            <a:r>
              <a:rPr lang="ru-RU" sz="5400" dirty="0" smtClean="0"/>
              <a:t> </a:t>
            </a:r>
            <a:r>
              <a:rPr lang="ru-RU" sz="5400" dirty="0" err="1" smtClean="0"/>
              <a:t>життя</a:t>
            </a:r>
            <a:r>
              <a:rPr lang="ru-RU" sz="5400" dirty="0" smtClean="0"/>
              <a:t> Байрона</a:t>
            </a:r>
            <a:endParaRPr lang="ru-RU" sz="5400" dirty="0"/>
          </a:p>
        </p:txBody>
      </p:sp>
      <p:pic>
        <p:nvPicPr>
          <p:cNvPr id="6" name="Рисунок 5" descr="i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144" y="1071546"/>
            <a:ext cx="4511855" cy="5786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642918"/>
            <a:ext cx="6357982" cy="59293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 </a:t>
            </a:r>
            <a:r>
              <a:rPr lang="ru-RU" sz="3200" dirty="0" err="1" smtClean="0"/>
              <a:t>спогадами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сучасників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поета</a:t>
            </a:r>
            <a:r>
              <a:rPr lang="ru-RU" sz="3200" dirty="0" smtClean="0"/>
              <a:t>, Байрон </a:t>
            </a:r>
            <a:r>
              <a:rPr lang="ru-RU" sz="3200" dirty="0" err="1" smtClean="0"/>
              <a:t>мав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привабливу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зовнішність</a:t>
            </a:r>
            <a:r>
              <a:rPr lang="ru-RU" sz="3200" dirty="0" smtClean="0"/>
              <a:t>. Як </a:t>
            </a:r>
            <a:r>
              <a:rPr lang="ru-RU" sz="3200" dirty="0" err="1" smtClean="0"/>
              <a:t>свідчить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Едвард</a:t>
            </a:r>
            <a:r>
              <a:rPr lang="ru-RU" sz="3200" dirty="0" smtClean="0"/>
              <a:t> </a:t>
            </a:r>
            <a:r>
              <a:rPr lang="ru-RU" sz="3200" dirty="0" err="1" smtClean="0"/>
              <a:t>Трелоні</a:t>
            </a:r>
            <a:r>
              <a:rPr lang="ru-RU" sz="3200" dirty="0" smtClean="0"/>
              <a:t>, «у </a:t>
            </a:r>
            <a:r>
              <a:rPr lang="ru-RU" sz="3200" dirty="0" err="1" smtClean="0"/>
              <a:t>зовнішності</a:t>
            </a:r>
            <a:r>
              <a:rPr lang="ru-RU" sz="3200" dirty="0" smtClean="0"/>
              <a:t> Байрона </a:t>
            </a:r>
            <a:r>
              <a:rPr lang="ru-RU" sz="3200" dirty="0" err="1" smtClean="0"/>
              <a:t>втілилася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ідеальна</a:t>
            </a:r>
            <a:r>
              <a:rPr lang="ru-RU" sz="3200" dirty="0" smtClean="0"/>
              <a:t> норма, </a:t>
            </a:r>
            <a:r>
              <a:rPr lang="ru-RU" sz="3200" dirty="0" err="1" smtClean="0"/>
              <a:t>якою</a:t>
            </a:r>
            <a:r>
              <a:rPr lang="ru-RU" sz="3200" dirty="0" smtClean="0"/>
              <a:t> природа </a:t>
            </a:r>
            <a:r>
              <a:rPr lang="ru-RU" sz="3200" dirty="0" err="1" smtClean="0"/>
              <a:t>нагороджує</a:t>
            </a:r>
            <a:r>
              <a:rPr lang="ru-RU" sz="3200" dirty="0" smtClean="0"/>
              <a:t> </a:t>
            </a:r>
            <a:r>
              <a:rPr lang="ru-RU" sz="3200" dirty="0" err="1" smtClean="0"/>
              <a:t>генія</a:t>
            </a:r>
            <a:r>
              <a:rPr lang="ru-RU" sz="3200" dirty="0" smtClean="0"/>
              <a:t>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у </a:t>
            </a:r>
            <a:r>
              <a:rPr lang="ru-RU" sz="3200" dirty="0" err="1" smtClean="0"/>
              <a:t>розквіті</a:t>
            </a:r>
            <a:r>
              <a:rPr lang="ru-RU" sz="3200" dirty="0" smtClean="0"/>
              <a:t> сил </a:t>
            </a:r>
            <a:r>
              <a:rPr lang="en-US" sz="3200" dirty="0" smtClean="0"/>
              <a:t>-</a:t>
            </a:r>
            <a:r>
              <a:rPr lang="ru-RU" sz="3200" dirty="0" smtClean="0"/>
              <a:t> </a:t>
            </a:r>
            <a:r>
              <a:rPr lang="ru-RU" sz="3200" dirty="0" err="1" smtClean="0"/>
              <a:t>мав</a:t>
            </a:r>
            <a:r>
              <a:rPr lang="ru-RU" sz="3200" dirty="0" smtClean="0"/>
              <a:t> 34 роки, </a:t>
            </a:r>
            <a:r>
              <a:rPr lang="ru-RU" sz="3200" dirty="0" err="1" smtClean="0"/>
              <a:t>середнього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зросту</a:t>
            </a:r>
            <a:r>
              <a:rPr lang="ru-RU" sz="3200" dirty="0" smtClean="0"/>
              <a:t> — 5 </a:t>
            </a:r>
            <a:r>
              <a:rPr lang="ru-RU" sz="3200" dirty="0" err="1" smtClean="0"/>
              <a:t>футів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8 </a:t>
            </a:r>
            <a:r>
              <a:rPr lang="ru-RU" sz="3200" dirty="0" err="1" smtClean="0"/>
              <a:t>з</a:t>
            </a:r>
            <a:r>
              <a:rPr lang="ru-RU" sz="3200" dirty="0" smtClean="0"/>
              <a:t> половиною </a:t>
            </a:r>
            <a:r>
              <a:rPr lang="ru-RU" sz="3200" dirty="0" err="1" smtClean="0"/>
              <a:t>дюймів</a:t>
            </a:r>
            <a:r>
              <a:rPr lang="ru-RU" sz="3200" dirty="0" smtClean="0"/>
              <a:t> (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1,72 метра); </a:t>
            </a:r>
            <a:r>
              <a:rPr lang="ru-RU" sz="3200" dirty="0" err="1" smtClean="0"/>
              <a:t>красиві</a:t>
            </a:r>
            <a:r>
              <a:rPr lang="ru-RU" sz="3200" dirty="0" smtClean="0"/>
              <a:t> </a:t>
            </a:r>
            <a:r>
              <a:rPr lang="ru-RU" sz="3200" dirty="0" err="1" smtClean="0"/>
              <a:t>риси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обличчя</a:t>
            </a:r>
            <a:r>
              <a:rPr lang="ru-RU" sz="3200" dirty="0" smtClean="0"/>
              <a:t>, </a:t>
            </a:r>
            <a:r>
              <a:rPr lang="ru-RU" sz="3200" dirty="0" err="1" smtClean="0"/>
              <a:t>бліда</a:t>
            </a:r>
            <a:r>
              <a:rPr lang="ru-RU" sz="3200" dirty="0" smtClean="0"/>
              <a:t> </a:t>
            </a:r>
            <a:r>
              <a:rPr lang="ru-RU" sz="3200" dirty="0" err="1" smtClean="0"/>
              <a:t>шкіра</a:t>
            </a:r>
            <a:r>
              <a:rPr lang="ru-RU" sz="3200" dirty="0" smtClean="0"/>
              <a:t> без </a:t>
            </a:r>
            <a:r>
              <a:rPr lang="ru-RU" sz="3200" dirty="0" err="1" smtClean="0"/>
              <a:t>жодної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плямки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зморшки</a:t>
            </a:r>
            <a:r>
              <a:rPr lang="ru-RU" sz="3200" dirty="0" smtClean="0"/>
              <a:t>, </a:t>
            </a:r>
            <a:r>
              <a:rPr lang="ru-RU" sz="3200" dirty="0" err="1" smtClean="0"/>
              <a:t>широкі</a:t>
            </a:r>
            <a:r>
              <a:rPr lang="ru-RU" sz="3200" dirty="0" smtClean="0"/>
              <a:t> </a:t>
            </a:r>
            <a:r>
              <a:rPr lang="ru-RU" sz="3200" dirty="0" err="1" smtClean="0"/>
              <a:t>плечі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відкриті</a:t>
            </a:r>
            <a:r>
              <a:rPr lang="ru-RU" sz="3200" dirty="0" smtClean="0"/>
              <a:t> груди, </a:t>
            </a:r>
            <a:r>
              <a:rPr lang="ru-RU" sz="3200" dirty="0" err="1" smtClean="0"/>
              <a:t>чудові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пропорції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 smtClean="0"/>
              <a:t>. Невелика, </a:t>
            </a:r>
            <a:r>
              <a:rPr lang="ru-RU" sz="3200" dirty="0" err="1" smtClean="0"/>
              <a:t>правильної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форми</a:t>
            </a:r>
            <a:r>
              <a:rPr lang="ru-RU" sz="3200" dirty="0" smtClean="0"/>
              <a:t> голова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кучеряве</a:t>
            </a:r>
            <a:r>
              <a:rPr lang="ru-RU" sz="3200" dirty="0" smtClean="0"/>
              <a:t> </a:t>
            </a:r>
            <a:r>
              <a:rPr lang="ru-RU" sz="3200" dirty="0" err="1" smtClean="0"/>
              <a:t>волосся</a:t>
            </a:r>
            <a:r>
              <a:rPr lang="ru-RU" sz="3200" dirty="0" smtClean="0"/>
              <a:t> легко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граціозно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поєднувалися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міцною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довгою</a:t>
            </a:r>
            <a:r>
              <a:rPr lang="ru-RU" sz="3200" dirty="0" smtClean="0"/>
              <a:t> </a:t>
            </a:r>
            <a:r>
              <a:rPr lang="ru-RU" sz="3200" dirty="0" err="1" smtClean="0"/>
              <a:t>шиєю</a:t>
            </a:r>
            <a:r>
              <a:rPr lang="ru-RU" sz="3200" dirty="0" smtClean="0"/>
              <a:t>. </a:t>
            </a:r>
            <a:endParaRPr lang="ru-RU" sz="3200" dirty="0"/>
          </a:p>
        </p:txBody>
      </p:sp>
      <p:pic>
        <p:nvPicPr>
          <p:cNvPr id="4" name="Рисунок 3" descr="ph02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098" y="1643050"/>
            <a:ext cx="3009902" cy="40005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0"/>
            <a:ext cx="6000792" cy="6429396"/>
          </a:xfrm>
        </p:spPr>
        <p:txBody>
          <a:bodyPr>
            <a:noAutofit/>
          </a:bodyPr>
          <a:lstStyle/>
          <a:p>
            <a:pPr algn="ctr"/>
            <a:r>
              <a:rPr lang="ru-RU" sz="3000" dirty="0" err="1" smtClean="0"/>
              <a:t>Очі</a:t>
            </a:r>
            <a:r>
              <a:rPr lang="ru-RU" sz="3000" dirty="0" smtClean="0"/>
              <a:t> та форма рота </a:t>
            </a:r>
            <a:r>
              <a:rPr lang="ru-RU" sz="3000" dirty="0" err="1" smtClean="0"/>
              <a:t>видавали</a:t>
            </a:r>
            <a:r>
              <a:rPr lang="ru-RU" sz="3000" dirty="0" smtClean="0"/>
              <a:t> </a:t>
            </a:r>
            <a:r>
              <a:rPr lang="ru-RU" sz="3000" dirty="0" err="1" smtClean="0"/>
              <a:t>генія</a:t>
            </a:r>
            <a:r>
              <a:rPr lang="ru-RU" sz="3000" dirty="0" smtClean="0"/>
              <a:t>. Природа мало </a:t>
            </a:r>
            <a:r>
              <a:rPr lang="ru-RU" sz="3000" dirty="0" err="1" smtClean="0"/>
              <a:t>що</a:t>
            </a:r>
            <a:r>
              <a:rPr lang="ru-RU" sz="3000" dirty="0" smtClean="0"/>
              <a:t> могла </a:t>
            </a:r>
            <a:r>
              <a:rPr lang="ru-RU" sz="3000" dirty="0" err="1" smtClean="0"/>
              <a:t>додати</a:t>
            </a:r>
            <a:r>
              <a:rPr lang="ru-RU" sz="3000" dirty="0" smtClean="0"/>
              <a:t> до того, </a:t>
            </a:r>
            <a:r>
              <a:rPr lang="ru-RU" sz="3000" dirty="0" err="1" smtClean="0"/>
              <a:t>чим</a:t>
            </a:r>
            <a:r>
              <a:rPr lang="ru-RU" sz="3000" dirty="0" smtClean="0"/>
              <a:t> </a:t>
            </a:r>
            <a:r>
              <a:rPr lang="ru-RU" sz="3000" dirty="0" err="1" smtClean="0"/>
              <a:t>обдарувала</a:t>
            </a:r>
            <a:r>
              <a:rPr lang="ru-RU" sz="3000" dirty="0" smtClean="0"/>
              <a:t>, як у </a:t>
            </a:r>
            <a:r>
              <a:rPr lang="ru-RU" sz="3000" dirty="0" err="1" smtClean="0"/>
              <a:t>зовнішності</a:t>
            </a:r>
            <a:r>
              <a:rPr lang="ru-RU" sz="3000" dirty="0" smtClean="0"/>
              <a:t>, так </a:t>
            </a:r>
            <a:r>
              <a:rPr lang="ru-RU" sz="3000" dirty="0" err="1" smtClean="0"/>
              <a:t>і</a:t>
            </a:r>
            <a:r>
              <a:rPr lang="ru-RU" sz="3000" dirty="0" smtClean="0"/>
              <a:t> в </a:t>
            </a:r>
            <a:r>
              <a:rPr lang="ru-RU" sz="3000" dirty="0" err="1" smtClean="0"/>
              <a:t>її</a:t>
            </a:r>
            <a:r>
              <a:rPr lang="ru-RU" sz="3000" dirty="0" smtClean="0"/>
              <a:t> </a:t>
            </a:r>
            <a:r>
              <a:rPr lang="ru-RU" sz="3000" dirty="0" err="1" smtClean="0"/>
              <a:t>одухотвореності</a:t>
            </a:r>
            <a:r>
              <a:rPr lang="ru-RU" sz="3000" dirty="0" smtClean="0"/>
              <a:t>». Стендаль в одному </a:t>
            </a:r>
            <a:r>
              <a:rPr lang="ru-RU" sz="3000" dirty="0" err="1" smtClean="0"/>
              <a:t>зі</a:t>
            </a:r>
            <a:r>
              <a:rPr lang="ru-RU" sz="3000" dirty="0" smtClean="0"/>
              <a:t> </a:t>
            </a:r>
            <a:r>
              <a:rPr lang="ru-RU" sz="3000" dirty="0" err="1" smtClean="0"/>
              <a:t>своїх</a:t>
            </a:r>
            <a:r>
              <a:rPr lang="ru-RU" sz="3000" dirty="0" smtClean="0"/>
              <a:t> </a:t>
            </a:r>
            <a:r>
              <a:rPr lang="ru-RU" sz="3000" dirty="0" err="1" smtClean="0"/>
              <a:t>листів</a:t>
            </a:r>
            <a:r>
              <a:rPr lang="ru-RU" sz="3000" dirty="0" smtClean="0"/>
              <a:t> описав </a:t>
            </a:r>
            <a:r>
              <a:rPr lang="ru-RU" sz="3000" dirty="0" err="1" smtClean="0"/>
              <a:t>зустріч</a:t>
            </a:r>
            <a:r>
              <a:rPr lang="ru-RU" sz="3000" dirty="0" smtClean="0"/>
              <a:t> </a:t>
            </a:r>
            <a:r>
              <a:rPr lang="ru-RU" sz="3000" dirty="0" err="1" smtClean="0"/>
              <a:t>із</a:t>
            </a:r>
            <a:r>
              <a:rPr lang="ru-RU" sz="3000" dirty="0" smtClean="0"/>
              <a:t> Байроном: «</a:t>
            </a:r>
            <a:r>
              <a:rPr lang="ru-RU" sz="3000" dirty="0" err="1" smtClean="0"/>
              <a:t>Це</a:t>
            </a:r>
            <a:r>
              <a:rPr lang="ru-RU" sz="3000" dirty="0" smtClean="0"/>
              <a:t> </a:t>
            </a:r>
            <a:r>
              <a:rPr lang="ru-RU" sz="3000" dirty="0" err="1" smtClean="0"/>
              <a:t>було</a:t>
            </a:r>
            <a:r>
              <a:rPr lang="ru-RU" sz="3000" dirty="0" smtClean="0"/>
              <a:t> </a:t>
            </a:r>
            <a:r>
              <a:rPr lang="ru-RU" sz="3000" dirty="0" err="1" smtClean="0"/>
              <a:t>восени</a:t>
            </a:r>
            <a:r>
              <a:rPr lang="ru-RU" sz="3000" dirty="0" smtClean="0"/>
              <a:t> 1816 року, коли я </a:t>
            </a:r>
            <a:r>
              <a:rPr lang="ru-RU" sz="3000" dirty="0" err="1" smtClean="0"/>
              <a:t>побачив</a:t>
            </a:r>
            <a:r>
              <a:rPr lang="ru-RU" sz="3000" dirty="0" smtClean="0"/>
              <a:t> Байрона в </a:t>
            </a:r>
            <a:r>
              <a:rPr lang="ru-RU" sz="3000" dirty="0" err="1" smtClean="0"/>
              <a:t>міланському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театрі</a:t>
            </a:r>
            <a:r>
              <a:rPr lang="ru-RU" sz="3000" dirty="0" smtClean="0"/>
              <a:t> </a:t>
            </a:r>
            <a:r>
              <a:rPr lang="ru-RU" sz="3000" dirty="0" err="1" smtClean="0"/>
              <a:t>Ла</a:t>
            </a:r>
            <a:r>
              <a:rPr lang="ru-RU" sz="3000" dirty="0" smtClean="0"/>
              <a:t> Скала. Мене </a:t>
            </a:r>
            <a:r>
              <a:rPr lang="ru-RU" sz="3000" dirty="0" err="1" smtClean="0"/>
              <a:t>вразили</a:t>
            </a:r>
            <a:r>
              <a:rPr lang="ru-RU" sz="3000" dirty="0" smtClean="0"/>
              <a:t> </a:t>
            </a:r>
            <a:r>
              <a:rPr lang="ru-RU" sz="3000" dirty="0" err="1" smtClean="0"/>
              <a:t>очі</a:t>
            </a:r>
            <a:r>
              <a:rPr lang="ru-RU" sz="3000" dirty="0" smtClean="0"/>
              <a:t> лорда Байрона... </a:t>
            </a:r>
            <a:r>
              <a:rPr lang="ru-RU" sz="3000" dirty="0" err="1" smtClean="0"/>
              <a:t>Ніколи</a:t>
            </a:r>
            <a:r>
              <a:rPr lang="ru-RU" sz="3000" dirty="0" smtClean="0"/>
              <a:t> в </a:t>
            </a:r>
            <a:r>
              <a:rPr lang="ru-RU" sz="3000" dirty="0" err="1" smtClean="0"/>
              <a:t>житті</a:t>
            </a:r>
            <a:r>
              <a:rPr lang="ru-RU" sz="3000" dirty="0" smtClean="0"/>
              <a:t> я не </a:t>
            </a:r>
            <a:r>
              <a:rPr lang="ru-RU" sz="3000" dirty="0" err="1" smtClean="0"/>
              <a:t>зустрічав</a:t>
            </a:r>
            <a:r>
              <a:rPr lang="ru-RU" sz="3000" dirty="0" smtClean="0"/>
              <a:t> </a:t>
            </a:r>
            <a:r>
              <a:rPr lang="ru-RU" sz="3000" dirty="0" err="1" smtClean="0"/>
              <a:t>нічого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прекраснішого</a:t>
            </a:r>
            <a:r>
              <a:rPr lang="ru-RU" sz="3000" dirty="0" smtClean="0"/>
              <a:t> та </a:t>
            </a:r>
            <a:r>
              <a:rPr lang="ru-RU" sz="3000" dirty="0" err="1" smtClean="0"/>
              <a:t>виразнішого</a:t>
            </a:r>
            <a:r>
              <a:rPr lang="ru-RU" sz="3000" dirty="0" smtClean="0"/>
              <a:t>. </a:t>
            </a:r>
            <a:r>
              <a:rPr lang="ru-RU" sz="3000" dirty="0" err="1" smtClean="0"/>
              <a:t>Навіть</a:t>
            </a:r>
            <a:r>
              <a:rPr lang="ru-RU" sz="3000" dirty="0" smtClean="0"/>
              <a:t> </a:t>
            </a:r>
            <a:r>
              <a:rPr lang="ru-RU" sz="3000" dirty="0" err="1" smtClean="0"/>
              <a:t>тепер</a:t>
            </a:r>
            <a:r>
              <a:rPr lang="ru-RU" sz="3000" dirty="0" smtClean="0"/>
              <a:t>, </a:t>
            </a:r>
            <a:r>
              <a:rPr lang="ru-RU" sz="3000" dirty="0" err="1" smtClean="0"/>
              <a:t>думаючи</a:t>
            </a:r>
            <a:r>
              <a:rPr lang="ru-RU" sz="3000" dirty="0" smtClean="0"/>
              <a:t> про те, </a:t>
            </a:r>
            <a:r>
              <a:rPr lang="ru-RU" sz="3000" dirty="0" err="1" smtClean="0"/>
              <a:t>якого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виразу</a:t>
            </a:r>
            <a:r>
              <a:rPr lang="ru-RU" sz="3000" dirty="0" smtClean="0"/>
              <a:t> великий зодчий 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надавати</a:t>
            </a:r>
            <a:r>
              <a:rPr lang="ru-RU" sz="3000" dirty="0" smtClean="0"/>
              <a:t> </a:t>
            </a:r>
            <a:r>
              <a:rPr lang="ru-RU" sz="3000" dirty="0" err="1" smtClean="0"/>
              <a:t>генієві</a:t>
            </a:r>
            <a:r>
              <a:rPr lang="ru-RU" sz="3000" dirty="0" smtClean="0"/>
              <a:t>, </a:t>
            </a:r>
            <a:r>
              <a:rPr lang="ru-RU" sz="3000" dirty="0" err="1" smtClean="0"/>
              <a:t>завжди</a:t>
            </a:r>
            <a:r>
              <a:rPr lang="ru-RU" sz="3000" dirty="0" smtClean="0"/>
              <a:t> </a:t>
            </a:r>
            <a:r>
              <a:rPr lang="ru-RU" sz="3000" dirty="0" err="1" smtClean="0"/>
              <a:t>згадую</a:t>
            </a:r>
            <a:r>
              <a:rPr lang="ru-RU" sz="3000" dirty="0" smtClean="0"/>
              <a:t> той </a:t>
            </a:r>
            <a:r>
              <a:rPr lang="ru-RU" sz="3000" dirty="0" err="1" smtClean="0"/>
              <a:t>прекрасний</a:t>
            </a:r>
            <a:r>
              <a:rPr lang="ru-RU" sz="3000" dirty="0" smtClean="0"/>
              <a:t> образ...»</a:t>
            </a:r>
            <a:endParaRPr lang="ru-RU" sz="3000" dirty="0"/>
          </a:p>
        </p:txBody>
      </p:sp>
      <p:pic>
        <p:nvPicPr>
          <p:cNvPr id="4" name="Рисунок 3" descr="baj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500430" cy="46434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9144064" cy="4714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Gabriola" pitchFamily="82" charset="0"/>
              </a:rPr>
              <a:t>В </a:t>
            </a:r>
            <a:r>
              <a:rPr lang="ru-RU" sz="3600" dirty="0" err="1" smtClean="0">
                <a:latin typeface="Gabriola" pitchFamily="82" charset="0"/>
              </a:rPr>
              <a:t>історії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новочасної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європейської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літератури</a:t>
            </a:r>
            <a:r>
              <a:rPr lang="ru-RU" sz="3600" dirty="0" smtClean="0">
                <a:latin typeface="Gabriola" pitchFamily="82" charset="0"/>
              </a:rPr>
              <a:t> навряд </a:t>
            </a:r>
            <a:r>
              <a:rPr lang="ru-RU" sz="3600" dirty="0" err="1" smtClean="0">
                <a:latin typeface="Gabriola" pitchFamily="82" charset="0"/>
              </a:rPr>
              <a:t>чи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можна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відшукати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поета</a:t>
            </a:r>
            <a:r>
              <a:rPr lang="ru-RU" sz="3600" dirty="0" smtClean="0">
                <a:latin typeface="Gabriola" pitchFamily="82" charset="0"/>
              </a:rPr>
              <a:t>, </a:t>
            </a:r>
            <a:r>
              <a:rPr lang="ru-RU" sz="3600" dirty="0" err="1" smtClean="0">
                <a:latin typeface="Gabriola" pitchFamily="82" charset="0"/>
              </a:rPr>
              <a:t>який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мав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би</a:t>
            </a:r>
            <a:r>
              <a:rPr lang="ru-RU" sz="3600" dirty="0" smtClean="0">
                <a:latin typeface="Gabriola" pitchFamily="82" charset="0"/>
              </a:rPr>
              <a:t>  </a:t>
            </a:r>
            <a:r>
              <a:rPr lang="ru-RU" sz="3600" dirty="0" err="1" smtClean="0">
                <a:latin typeface="Gabriola" pitchFamily="82" charset="0"/>
              </a:rPr>
              <a:t>таку</a:t>
            </a:r>
            <a:r>
              <a:rPr lang="ru-RU" sz="3600" dirty="0" smtClean="0">
                <a:latin typeface="Gabriola" pitchFamily="82" charset="0"/>
              </a:rPr>
              <a:t> силу </a:t>
            </a:r>
            <a:r>
              <a:rPr lang="ru-RU" sz="3600" dirty="0" err="1" smtClean="0">
                <a:latin typeface="Gabriola" pitchFamily="82" charset="0"/>
              </a:rPr>
              <a:t>впливу</a:t>
            </a:r>
            <a:r>
              <a:rPr lang="ru-RU" sz="3600" dirty="0" smtClean="0">
                <a:latin typeface="Gabriola" pitchFamily="82" charset="0"/>
              </a:rPr>
              <a:t> на </a:t>
            </a:r>
            <a:r>
              <a:rPr lang="ru-RU" sz="3600" dirty="0" err="1" smtClean="0">
                <a:latin typeface="Gabriola" pitchFamily="82" charset="0"/>
              </a:rPr>
              <a:t>своїх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сучасників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і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нащадків</a:t>
            </a:r>
            <a:r>
              <a:rPr lang="ru-RU" sz="3600" dirty="0" smtClean="0">
                <a:latin typeface="Gabriola" pitchFamily="82" charset="0"/>
              </a:rPr>
              <a:t>, як Байрон. </a:t>
            </a:r>
            <a:r>
              <a:rPr lang="ru-RU" sz="3600" dirty="0" err="1" smtClean="0">
                <a:latin typeface="Gabriola" pitchFamily="82" charset="0"/>
              </a:rPr>
              <a:t>Його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поезією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зачитувалися</a:t>
            </a:r>
            <a:r>
              <a:rPr lang="ru-RU" sz="3600" dirty="0" smtClean="0">
                <a:latin typeface="Gabriola" pitchFamily="82" charset="0"/>
              </a:rPr>
              <a:t> не </a:t>
            </a:r>
            <a:r>
              <a:rPr lang="ru-RU" sz="3600" dirty="0" err="1" smtClean="0">
                <a:latin typeface="Gabriola" pitchFamily="82" charset="0"/>
              </a:rPr>
              <a:t>тільки</a:t>
            </a:r>
            <a:r>
              <a:rPr lang="ru-RU" sz="3600" dirty="0" smtClean="0">
                <a:latin typeface="Gabriola" pitchFamily="82" charset="0"/>
              </a:rPr>
              <a:t> в </a:t>
            </a:r>
            <a:r>
              <a:rPr lang="ru-RU" sz="3600" dirty="0" err="1" smtClean="0">
                <a:latin typeface="Gabriola" pitchFamily="82" charset="0"/>
              </a:rPr>
              <a:t>Англії</a:t>
            </a:r>
            <a:r>
              <a:rPr lang="ru-RU" sz="3600" dirty="0" smtClean="0">
                <a:latin typeface="Gabriola" pitchFamily="82" charset="0"/>
              </a:rPr>
              <a:t>, а</a:t>
            </a:r>
            <a:r>
              <a:rPr lang="en-US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й</a:t>
            </a:r>
            <a:r>
              <a:rPr lang="en-US" sz="3600" dirty="0" smtClean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в </a:t>
            </a:r>
            <a:r>
              <a:rPr lang="ru-RU" sz="3600" dirty="0" err="1" smtClean="0">
                <a:latin typeface="Gabriola" pitchFamily="82" charset="0"/>
              </a:rPr>
              <a:t>усій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Європі</a:t>
            </a:r>
            <a:r>
              <a:rPr lang="ru-RU" sz="3600" dirty="0" smtClean="0">
                <a:latin typeface="Gabriola" pitchFamily="82" charset="0"/>
              </a:rPr>
              <a:t>. Й. В. Гете, Г. Гейне, А. </a:t>
            </a:r>
            <a:r>
              <a:rPr lang="ru-RU" sz="3600" dirty="0" err="1" smtClean="0">
                <a:latin typeface="Gabriola" pitchFamily="82" charset="0"/>
              </a:rPr>
              <a:t>Міцкевич</a:t>
            </a:r>
            <a:r>
              <a:rPr lang="ru-RU" sz="3600" dirty="0" smtClean="0">
                <a:latin typeface="Gabriola" pitchFamily="82" charset="0"/>
              </a:rPr>
              <a:t>, О. </a:t>
            </a:r>
            <a:r>
              <a:rPr lang="ru-RU" sz="3600" dirty="0" err="1" smtClean="0">
                <a:latin typeface="Gabriola" pitchFamily="82" charset="0"/>
              </a:rPr>
              <a:t>Пушкін</a:t>
            </a:r>
            <a:r>
              <a:rPr lang="ru-RU" sz="3600" dirty="0" smtClean="0">
                <a:latin typeface="Gabriola" pitchFamily="82" charset="0"/>
              </a:rPr>
              <a:t>, М. </a:t>
            </a:r>
            <a:r>
              <a:rPr lang="ru-RU" sz="3600" dirty="0" err="1" smtClean="0">
                <a:latin typeface="Gabriola" pitchFamily="82" charset="0"/>
              </a:rPr>
              <a:t>Лєрмонтов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спеціально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вивчали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англійську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мову</a:t>
            </a:r>
            <a:r>
              <a:rPr lang="ru-RU" sz="3600" dirty="0" smtClean="0">
                <a:latin typeface="Gabriola" pitchFamily="82" charset="0"/>
              </a:rPr>
              <a:t>, </a:t>
            </a:r>
            <a:r>
              <a:rPr lang="ru-RU" sz="3600" dirty="0" err="1" smtClean="0">
                <a:latin typeface="Gabriola" pitchFamily="82" charset="0"/>
              </a:rPr>
              <a:t>щоб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мати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можливість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познайомитися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з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байронівською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поезією</a:t>
            </a:r>
            <a:r>
              <a:rPr lang="ru-RU" sz="3600" dirty="0" smtClean="0">
                <a:latin typeface="Gabriola" pitchFamily="82" charset="0"/>
              </a:rPr>
              <a:t> в </a:t>
            </a:r>
            <a:r>
              <a:rPr lang="ru-RU" sz="3600" dirty="0" err="1" smtClean="0">
                <a:latin typeface="Gabriola" pitchFamily="82" charset="0"/>
              </a:rPr>
              <a:t>оригіналі</a:t>
            </a:r>
            <a:r>
              <a:rPr lang="ru-RU" sz="3600" dirty="0" smtClean="0">
                <a:latin typeface="Gabriola" pitchFamily="82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8974667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1829059" cy="2143140"/>
          </a:xfrm>
          <a:prstGeom prst="rect">
            <a:avLst/>
          </a:prstGeom>
        </p:spPr>
      </p:pic>
      <p:pic>
        <p:nvPicPr>
          <p:cNvPr id="5" name="Рисунок 4" descr="He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929066"/>
            <a:ext cx="1714512" cy="2143140"/>
          </a:xfrm>
          <a:prstGeom prst="rect">
            <a:avLst/>
          </a:prstGeom>
        </p:spPr>
      </p:pic>
      <p:pic>
        <p:nvPicPr>
          <p:cNvPr id="6" name="Рисунок 5" descr="i_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929066"/>
            <a:ext cx="1714512" cy="2143140"/>
          </a:xfrm>
          <a:prstGeom prst="rect">
            <a:avLst/>
          </a:prstGeom>
        </p:spPr>
      </p:pic>
      <p:pic>
        <p:nvPicPr>
          <p:cNvPr id="9" name="Рисунок 8" descr="push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929066"/>
            <a:ext cx="1714512" cy="2143140"/>
          </a:xfrm>
          <a:prstGeom prst="rect">
            <a:avLst/>
          </a:prstGeom>
        </p:spPr>
      </p:pic>
      <p:pic>
        <p:nvPicPr>
          <p:cNvPr id="10" name="Рисунок 9" descr="lermontov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5" y="3929066"/>
            <a:ext cx="1857356" cy="21431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001156" cy="550072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Єдиною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фізичною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вадою</a:t>
            </a:r>
            <a:r>
              <a:rPr lang="ru-RU" sz="3200" dirty="0" smtClean="0"/>
              <a:t> Байрона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вроджена</a:t>
            </a:r>
            <a:r>
              <a:rPr lang="ru-RU" sz="3200" dirty="0" smtClean="0"/>
              <a:t> </a:t>
            </a:r>
            <a:r>
              <a:rPr lang="ru-RU" sz="3200" dirty="0" err="1" smtClean="0"/>
              <a:t>кульгавість</a:t>
            </a:r>
            <a:r>
              <a:rPr lang="ru-RU" sz="3200" dirty="0" smtClean="0"/>
              <a:t>. </a:t>
            </a:r>
            <a:r>
              <a:rPr lang="ru-RU" sz="3200" dirty="0" err="1" smtClean="0"/>
              <a:t>Намагаючись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виправити</a:t>
            </a:r>
            <a:r>
              <a:rPr lang="ru-RU" sz="3200" dirty="0" smtClean="0"/>
              <a:t> свою </a:t>
            </a:r>
            <a:r>
              <a:rPr lang="ru-RU" sz="3200" dirty="0" err="1" smtClean="0"/>
              <a:t>фізичну</a:t>
            </a:r>
            <a:r>
              <a:rPr lang="ru-RU" sz="3200" dirty="0" smtClean="0"/>
              <a:t> </a:t>
            </a:r>
            <a:r>
              <a:rPr lang="ru-RU" sz="3200" dirty="0" err="1" smtClean="0"/>
              <a:t>ваду</a:t>
            </a:r>
            <a:r>
              <a:rPr lang="ru-RU" sz="3200" dirty="0" smtClean="0"/>
              <a:t>, Байрон </a:t>
            </a:r>
            <a:r>
              <a:rPr lang="ru-RU" sz="3200" dirty="0" err="1" smtClean="0"/>
              <a:t>серйозно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займався</a:t>
            </a:r>
            <a:r>
              <a:rPr lang="ru-RU" sz="3200" dirty="0" smtClean="0"/>
              <a:t> спортом, став </a:t>
            </a:r>
            <a:r>
              <a:rPr lang="ru-RU" sz="3200" dirty="0" err="1" smtClean="0"/>
              <a:t>стрілком</a:t>
            </a:r>
            <a:r>
              <a:rPr lang="ru-RU" sz="3200" dirty="0" smtClean="0"/>
              <a:t>, боксером, </a:t>
            </a:r>
            <a:r>
              <a:rPr lang="ru-RU" sz="3200" dirty="0" err="1" smtClean="0"/>
              <a:t>наїзником</a:t>
            </a:r>
            <a:r>
              <a:rPr lang="ru-RU" sz="3200" dirty="0" smtClean="0"/>
              <a:t>, </a:t>
            </a:r>
            <a:r>
              <a:rPr lang="ru-RU" sz="3200" dirty="0" err="1" smtClean="0"/>
              <a:t>плавцем</a:t>
            </a:r>
            <a:r>
              <a:rPr lang="ru-RU" sz="3200" dirty="0" smtClean="0"/>
              <a:t>. Байрон легко </a:t>
            </a:r>
            <a:r>
              <a:rPr lang="ru-RU" sz="3200" dirty="0" err="1" smtClean="0"/>
              <a:t>міг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проплисти</a:t>
            </a:r>
            <a:r>
              <a:rPr lang="ru-RU" sz="3200" dirty="0" smtClean="0"/>
              <a:t> 5 миль (9 км). В 1809 р.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переплив</a:t>
            </a:r>
            <a:r>
              <a:rPr lang="ru-RU" sz="3200" dirty="0" smtClean="0"/>
              <a:t> гирло </a:t>
            </a:r>
            <a:r>
              <a:rPr lang="ru-RU" sz="3200" dirty="0" err="1" smtClean="0"/>
              <a:t>річки</a:t>
            </a:r>
            <a:r>
              <a:rPr lang="ru-RU" sz="3200" dirty="0" smtClean="0"/>
              <a:t> Тахо, </a:t>
            </a:r>
            <a:r>
              <a:rPr lang="ru-RU" sz="3200" dirty="0" err="1" smtClean="0"/>
              <a:t>наперекір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стрімкій</a:t>
            </a:r>
            <a:r>
              <a:rPr lang="ru-RU" sz="3200" dirty="0" smtClean="0"/>
              <a:t> </a:t>
            </a:r>
            <a:r>
              <a:rPr lang="ru-RU" sz="3200" dirty="0" err="1" smtClean="0"/>
              <a:t>течії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океанського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припливу</a:t>
            </a:r>
            <a:r>
              <a:rPr lang="ru-RU" sz="3200" dirty="0" smtClean="0"/>
              <a:t>. В 1810 р. за годину </a:t>
            </a:r>
            <a:r>
              <a:rPr lang="ru-RU" sz="3200" dirty="0" err="1" smtClean="0"/>
              <a:t>і</a:t>
            </a:r>
            <a:r>
              <a:rPr lang="ru-RU" sz="3200" dirty="0" smtClean="0"/>
              <a:t> десять </a:t>
            </a:r>
            <a:r>
              <a:rPr lang="ru-RU" sz="3200" dirty="0" err="1" smtClean="0"/>
              <a:t>хвилин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переплив</a:t>
            </a:r>
            <a:r>
              <a:rPr lang="ru-RU" sz="3200" dirty="0" smtClean="0"/>
              <a:t> протоку </a:t>
            </a:r>
            <a:r>
              <a:rPr lang="ru-RU" sz="3200" dirty="0" err="1" smtClean="0"/>
              <a:t>Дарданелли</a:t>
            </a:r>
            <a:r>
              <a:rPr lang="ru-RU" sz="3200" dirty="0" smtClean="0"/>
              <a:t> (шириною </a:t>
            </a:r>
            <a:r>
              <a:rPr lang="ru-RU" sz="3200" dirty="0" err="1" smtClean="0"/>
              <a:t>понад</a:t>
            </a:r>
            <a:r>
              <a:rPr lang="ru-RU" sz="3200" dirty="0" smtClean="0"/>
              <a:t> 4 км). </a:t>
            </a:r>
            <a:r>
              <a:rPr lang="ru-RU" sz="3200" dirty="0" err="1" smtClean="0"/>
              <a:t>Італійці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«</a:t>
            </a:r>
            <a:r>
              <a:rPr lang="ru-RU" sz="3200" dirty="0" err="1" smtClean="0"/>
              <a:t>англій-цем-рибою</a:t>
            </a:r>
            <a:r>
              <a:rPr lang="ru-RU" sz="3200" dirty="0" smtClean="0"/>
              <a:t>»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того, як Байрон </a:t>
            </a:r>
            <a:r>
              <a:rPr lang="ru-RU" sz="3200" dirty="0" err="1" smtClean="0"/>
              <a:t>здобув</a:t>
            </a:r>
            <a:r>
              <a:rPr lang="ru-RU" sz="3200" dirty="0" smtClean="0"/>
              <a:t> перемогу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змагань</a:t>
            </a:r>
            <a:r>
              <a:rPr lang="ru-RU" sz="3200" dirty="0" smtClean="0"/>
              <a:t> у </a:t>
            </a:r>
            <a:r>
              <a:rPr lang="ru-RU" sz="3200" dirty="0" err="1" smtClean="0"/>
              <a:t>Венеції</a:t>
            </a:r>
            <a:r>
              <a:rPr lang="ru-RU" sz="3200" dirty="0" smtClean="0"/>
              <a:t> в 1818 </a:t>
            </a:r>
            <a:r>
              <a:rPr lang="en-US" sz="3200" dirty="0" smtClean="0"/>
              <a:t>p., </a:t>
            </a:r>
            <a:r>
              <a:rPr lang="ru-RU" sz="3200" dirty="0" err="1" smtClean="0"/>
              <a:t>протримавшись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чотири</a:t>
            </a:r>
            <a:r>
              <a:rPr lang="ru-RU" sz="3200" dirty="0" smtClean="0"/>
              <a:t> </a:t>
            </a:r>
            <a:r>
              <a:rPr lang="ru-RU" sz="3200" dirty="0" err="1" smtClean="0"/>
              <a:t>години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двадцять</a:t>
            </a:r>
            <a:r>
              <a:rPr lang="ru-RU" sz="3200" dirty="0" smtClean="0"/>
              <a:t> </a:t>
            </a:r>
            <a:r>
              <a:rPr lang="ru-RU" sz="3200" dirty="0" err="1" smtClean="0"/>
              <a:t>хвилин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здолавши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відстань</a:t>
            </a:r>
            <a:r>
              <a:rPr lang="ru-RU" sz="3200" dirty="0" smtClean="0"/>
              <a:t> у </a:t>
            </a:r>
            <a:r>
              <a:rPr lang="ru-RU" sz="3200" dirty="0" err="1" smtClean="0"/>
              <a:t>кілька</a:t>
            </a:r>
            <a:r>
              <a:rPr lang="ru-RU" sz="3200" dirty="0" smtClean="0"/>
              <a:t> миль.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8786842" cy="222408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Фізично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загартований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сильний</a:t>
            </a:r>
            <a:r>
              <a:rPr lang="ru-RU" sz="3600" dirty="0" smtClean="0"/>
              <a:t>, Байрон, </a:t>
            </a:r>
            <a:r>
              <a:rPr lang="ru-RU" sz="3600" dirty="0" err="1" smtClean="0"/>
              <a:t>однак</a:t>
            </a:r>
            <a:r>
              <a:rPr lang="ru-RU" sz="3600" dirty="0" smtClean="0"/>
              <a:t>, </a:t>
            </a:r>
            <a:r>
              <a:rPr lang="ru-RU" sz="3600" dirty="0" err="1" smtClean="0"/>
              <a:t>був</a:t>
            </a:r>
            <a:r>
              <a:rPr lang="ru-RU" sz="3600" dirty="0" smtClean="0"/>
              <a:t> </a:t>
            </a:r>
            <a:r>
              <a:rPr lang="ru-RU" sz="3600" dirty="0" err="1" smtClean="0"/>
              <a:t>напрочуд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примхливим</a:t>
            </a:r>
            <a:r>
              <a:rPr lang="ru-RU" sz="3600" dirty="0" smtClean="0"/>
              <a:t> </a:t>
            </a:r>
            <a:r>
              <a:rPr lang="ru-RU" sz="3600" dirty="0" err="1" smtClean="0"/>
              <a:t>щодо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своєї</a:t>
            </a:r>
            <a:r>
              <a:rPr lang="ru-RU" sz="3600" dirty="0" smtClean="0"/>
              <a:t> </a:t>
            </a:r>
            <a:r>
              <a:rPr lang="ru-RU" sz="3600" dirty="0" err="1" smtClean="0"/>
              <a:t>зовнішності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здоров'я</a:t>
            </a:r>
            <a:r>
              <a:rPr lang="ru-RU" sz="3600" dirty="0" smtClean="0"/>
              <a:t>. </a:t>
            </a:r>
            <a:r>
              <a:rPr lang="ru-RU" sz="3600" dirty="0" err="1" smtClean="0"/>
              <a:t>Знаючи</a:t>
            </a:r>
            <a:r>
              <a:rPr lang="ru-RU" sz="3600" dirty="0" smtClean="0"/>
              <a:t> за собою </a:t>
            </a:r>
            <a:r>
              <a:rPr lang="ru-RU" sz="3600" dirty="0" err="1" smtClean="0"/>
              <a:t>схильність</a:t>
            </a:r>
            <a:r>
              <a:rPr lang="ru-RU" sz="3600" dirty="0" smtClean="0"/>
              <a:t> до </a:t>
            </a:r>
            <a:r>
              <a:rPr lang="ru-RU" sz="3600" dirty="0" err="1" smtClean="0"/>
              <a:t>повноти</a:t>
            </a:r>
            <a:r>
              <a:rPr lang="ru-RU" sz="3600" dirty="0" smtClean="0"/>
              <a:t>,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</a:t>
            </a:r>
            <a:r>
              <a:rPr lang="ru-RU" sz="3600" dirty="0" err="1" smtClean="0"/>
              <a:t>виснажував</a:t>
            </a:r>
            <a:r>
              <a:rPr lang="ru-RU" sz="3600" dirty="0" smtClean="0"/>
              <a:t> себе </a:t>
            </a:r>
            <a:r>
              <a:rPr lang="ru-RU" sz="3600" dirty="0" err="1" smtClean="0"/>
              <a:t>постійними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дієтами</a:t>
            </a:r>
            <a:r>
              <a:rPr lang="ru-RU" sz="3600" dirty="0" smtClean="0"/>
              <a:t>, </a:t>
            </a:r>
            <a:r>
              <a:rPr lang="ru-RU" sz="3600" dirty="0" err="1" smtClean="0"/>
              <a:t>ліками</a:t>
            </a:r>
            <a:r>
              <a:rPr lang="ru-RU" sz="3600" dirty="0" smtClean="0"/>
              <a:t>, часто жив </a:t>
            </a:r>
            <a:r>
              <a:rPr lang="ru-RU" sz="3600" dirty="0" err="1" smtClean="0"/>
              <a:t>надголодь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918727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56450"/>
            <a:ext cx="7215238" cy="3801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500042"/>
            <a:ext cx="9501222" cy="20717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</a:t>
            </a:r>
            <a:r>
              <a:rPr lang="ru-RU" sz="3200" dirty="0" err="1" smtClean="0"/>
              <a:t>січні</a:t>
            </a:r>
            <a:r>
              <a:rPr lang="ru-RU" sz="3200" dirty="0" smtClean="0"/>
              <a:t> 1822 р. померла теща Байрона, </a:t>
            </a:r>
            <a:r>
              <a:rPr lang="ru-RU" sz="3200" dirty="0" err="1" smtClean="0"/>
              <a:t>леді</a:t>
            </a:r>
            <a:r>
              <a:rPr lang="ru-RU" sz="3200" dirty="0" smtClean="0"/>
              <a:t> </a:t>
            </a:r>
            <a:r>
              <a:rPr lang="ru-RU" sz="3200" dirty="0" err="1" smtClean="0"/>
              <a:t>Ноел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залишила</a:t>
            </a:r>
            <a:r>
              <a:rPr lang="ru-RU" sz="3200" dirty="0" smtClean="0"/>
              <a:t> </a:t>
            </a:r>
            <a:r>
              <a:rPr lang="ru-RU" sz="3200" dirty="0" err="1" smtClean="0"/>
              <a:t>йому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спадок</a:t>
            </a:r>
            <a:r>
              <a:rPr lang="ru-RU" sz="3200" dirty="0" smtClean="0"/>
              <a:t> у 600 </a:t>
            </a:r>
            <a:r>
              <a:rPr lang="ru-RU" sz="3200" dirty="0" err="1" smtClean="0"/>
              <a:t>фунтів</a:t>
            </a:r>
            <a:r>
              <a:rPr lang="ru-RU" sz="3200" dirty="0" smtClean="0"/>
              <a:t>, за </a:t>
            </a:r>
            <a:r>
              <a:rPr lang="ru-RU" sz="3200" dirty="0" err="1" smtClean="0"/>
              <a:t>умови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додасть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своїх</a:t>
            </a:r>
            <a:r>
              <a:rPr lang="ru-RU" sz="3200" dirty="0" smtClean="0"/>
              <a:t> </a:t>
            </a:r>
            <a:r>
              <a:rPr lang="ru-RU" sz="3200" dirty="0" err="1" smtClean="0"/>
              <a:t>імен</a:t>
            </a:r>
            <a:r>
              <a:rPr lang="ru-RU" sz="3200" dirty="0" smtClean="0"/>
              <a:t> Джордж Гордон </a:t>
            </a:r>
            <a:r>
              <a:rPr lang="ru-RU" sz="3200" dirty="0" err="1" smtClean="0"/>
              <a:t>ім'я</a:t>
            </a:r>
            <a:r>
              <a:rPr lang="ru-RU" sz="3200" dirty="0" smtClean="0"/>
              <a:t> </a:t>
            </a:r>
            <a:r>
              <a:rPr lang="ru-RU" sz="3200" dirty="0" err="1" smtClean="0"/>
              <a:t>Ноел</a:t>
            </a:r>
            <a:r>
              <a:rPr lang="ru-RU" sz="3200" dirty="0" smtClean="0"/>
              <a:t>. Поет </a:t>
            </a:r>
            <a:r>
              <a:rPr lang="ru-RU" sz="3200" dirty="0" err="1" smtClean="0"/>
              <a:t>залюбки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підписував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особисті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листи</a:t>
            </a:r>
            <a:r>
              <a:rPr lang="ru-RU" sz="3200" dirty="0" smtClean="0"/>
              <a:t> «Н. Б.» (</a:t>
            </a:r>
            <a:r>
              <a:rPr lang="ru-RU" sz="3200" dirty="0" err="1" smtClean="0"/>
              <a:t>Ноел</a:t>
            </a:r>
            <a:r>
              <a:rPr lang="ru-RU" sz="3200" dirty="0" smtClean="0"/>
              <a:t> Байрон),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асоціювалося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ініціалами</a:t>
            </a:r>
            <a:r>
              <a:rPr lang="ru-RU" sz="3200" dirty="0" smtClean="0"/>
              <a:t> Наполеона Бонапарта.</a:t>
            </a:r>
            <a:endParaRPr lang="ru-RU" sz="3200" dirty="0"/>
          </a:p>
        </p:txBody>
      </p:sp>
      <p:pic>
        <p:nvPicPr>
          <p:cNvPr id="4" name="Рисунок 3" descr="Autograph-LordBy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5074170" cy="1857388"/>
          </a:xfrm>
          <a:prstGeom prst="rect">
            <a:avLst/>
          </a:prstGeom>
        </p:spPr>
      </p:pic>
      <p:pic>
        <p:nvPicPr>
          <p:cNvPr id="5" name="Рисунок 4" descr="l58-97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885048"/>
            <a:ext cx="4071934" cy="3972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442913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ідпис</a:t>
            </a:r>
            <a:r>
              <a:rPr lang="uk-UA" dirty="0" smtClean="0"/>
              <a:t> Байрона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50030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Малюнки в записниках Байрона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0"/>
            <a:ext cx="4643470" cy="207167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Пам’ятник Байрону в Римі</a:t>
            </a:r>
            <a:endParaRPr lang="ru-RU" sz="4800" dirty="0"/>
          </a:p>
        </p:txBody>
      </p:sp>
      <p:pic>
        <p:nvPicPr>
          <p:cNvPr id="4" name="Рисунок 3" descr="0_37327_2733729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357686" cy="5786454"/>
          </a:xfrm>
          <a:prstGeom prst="rect">
            <a:avLst/>
          </a:prstGeom>
        </p:spPr>
      </p:pic>
      <p:pic>
        <p:nvPicPr>
          <p:cNvPr id="5" name="Рисунок 4" descr="0_a5a0b_853a714f_-1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387583"/>
            <a:ext cx="4786314" cy="44704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928670"/>
            <a:ext cx="9572660" cy="60722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Національний</a:t>
            </a:r>
            <a:r>
              <a:rPr lang="ru-RU" sz="4000" b="1" dirty="0" smtClean="0"/>
              <a:t> герой </a:t>
            </a:r>
            <a:r>
              <a:rPr lang="ru-RU" sz="4000" b="1" dirty="0" err="1" smtClean="0"/>
              <a:t>Греції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dirty="0" smtClean="0"/>
              <a:t>Джордж Байрон </a:t>
            </a:r>
            <a:r>
              <a:rPr lang="ru-RU" sz="2900" dirty="0" err="1" smtClean="0"/>
              <a:t>шанується</a:t>
            </a:r>
            <a:r>
              <a:rPr lang="ru-RU" sz="2900" dirty="0" smtClean="0"/>
              <a:t> у </a:t>
            </a:r>
            <a:r>
              <a:rPr lang="ru-RU" sz="2900" dirty="0" err="1" smtClean="0"/>
              <a:t>Греції</a:t>
            </a:r>
            <a:r>
              <a:rPr lang="ru-RU" sz="2900" dirty="0" smtClean="0"/>
              <a:t> як </a:t>
            </a:r>
            <a:r>
              <a:rPr lang="ru-RU" sz="2900" dirty="0" err="1" smtClean="0"/>
              <a:t>національний</a:t>
            </a:r>
            <a:r>
              <a:rPr lang="ru-RU" sz="2900" dirty="0" smtClean="0"/>
              <a:t> герой. </a:t>
            </a:r>
            <a:r>
              <a:rPr lang="ru-RU" sz="2900" dirty="0" err="1" smtClean="0"/>
              <a:t>Він</a:t>
            </a:r>
            <a:r>
              <a:rPr lang="ru-RU" sz="2900" dirty="0" smtClean="0"/>
              <a:t> </a:t>
            </a:r>
            <a:r>
              <a:rPr lang="ru-RU" sz="2900" dirty="0" err="1" smtClean="0"/>
              <a:t>вважається</a:t>
            </a:r>
            <a:r>
              <a:rPr lang="ru-RU" sz="2900" dirty="0" smtClean="0"/>
              <a:t> зачинателем </a:t>
            </a:r>
            <a:r>
              <a:rPr lang="ru-RU" sz="2900" dirty="0" err="1" smtClean="0"/>
              <a:t>масового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руху</a:t>
            </a:r>
            <a:r>
              <a:rPr lang="ru-RU" sz="2900" dirty="0" smtClean="0"/>
              <a:t> </a:t>
            </a:r>
            <a:r>
              <a:rPr lang="ru-RU" sz="2900" dirty="0" err="1" smtClean="0"/>
              <a:t>філеллінізму</a:t>
            </a:r>
            <a:r>
              <a:rPr lang="ru-RU" sz="2900" dirty="0" smtClean="0"/>
              <a:t> (</a:t>
            </a:r>
            <a:r>
              <a:rPr lang="ru-RU" sz="2900" dirty="0" err="1" smtClean="0"/>
              <a:t>агітаційний</a:t>
            </a:r>
            <a:r>
              <a:rPr lang="ru-RU" sz="2900" dirty="0" smtClean="0"/>
              <a:t> </a:t>
            </a:r>
            <a:r>
              <a:rPr lang="ru-RU" sz="2900" dirty="0" err="1" smtClean="0"/>
              <a:t>рух</a:t>
            </a:r>
            <a:r>
              <a:rPr lang="ru-RU" sz="2900" dirty="0" smtClean="0"/>
              <a:t> </a:t>
            </a:r>
            <a:r>
              <a:rPr lang="ru-RU" sz="2900" dirty="0" err="1" smtClean="0"/>
              <a:t>солідарності</a:t>
            </a:r>
            <a:r>
              <a:rPr lang="ru-RU" sz="2900" dirty="0" smtClean="0"/>
              <a:t> у 1820-х </a:t>
            </a:r>
            <a:r>
              <a:rPr lang="ru-RU" sz="2900" dirty="0" err="1" smtClean="0"/>
              <a:t>рр</a:t>
            </a:r>
            <a:r>
              <a:rPr lang="ru-RU" sz="2900" dirty="0" smtClean="0"/>
              <a:t>.</a:t>
            </a:r>
            <a:r>
              <a:rPr lang="ru-RU" sz="2900" dirty="0" smtClean="0"/>
              <a:t> за </a:t>
            </a:r>
            <a:r>
              <a:rPr lang="ru-RU" sz="2900" dirty="0" err="1" smtClean="0"/>
              <a:t>визволення</a:t>
            </a:r>
            <a:r>
              <a:rPr lang="ru-RU" sz="2900" dirty="0" smtClean="0"/>
              <a:t> </a:t>
            </a:r>
            <a:r>
              <a:rPr lang="ru-RU" sz="2900" dirty="0" err="1" smtClean="0"/>
              <a:t>Греції</a:t>
            </a:r>
            <a:r>
              <a:rPr lang="ru-RU" sz="2900" dirty="0" smtClean="0"/>
              <a:t> </a:t>
            </a:r>
            <a:r>
              <a:rPr lang="ru-RU" sz="2900" dirty="0" err="1" smtClean="0"/>
              <a:t>від</a:t>
            </a:r>
            <a:r>
              <a:rPr lang="ru-RU" sz="2900" dirty="0" smtClean="0"/>
              <a:t> </a:t>
            </a:r>
            <a:r>
              <a:rPr lang="ru-RU" sz="2900" dirty="0" err="1" smtClean="0"/>
              <a:t>турецького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панування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позначився</a:t>
            </a:r>
            <a:r>
              <a:rPr lang="ru-RU" sz="2900" dirty="0" smtClean="0"/>
              <a:t> на </a:t>
            </a:r>
            <a:r>
              <a:rPr lang="ru-RU" sz="2900" dirty="0" err="1" smtClean="0"/>
              <a:t>західноєвропейському</a:t>
            </a:r>
            <a:r>
              <a:rPr lang="ru-RU" sz="2900" dirty="0" smtClean="0"/>
              <a:t> </a:t>
            </a:r>
            <a:r>
              <a:rPr lang="ru-RU" sz="2900" dirty="0" err="1" smtClean="0"/>
              <a:t>суспільстві</a:t>
            </a:r>
            <a:r>
              <a:rPr lang="ru-RU" sz="2900" dirty="0" smtClean="0"/>
              <a:t> та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мистецтві</a:t>
            </a:r>
            <a:r>
              <a:rPr lang="ru-RU" sz="2900" dirty="0" smtClean="0"/>
              <a:t>, </a:t>
            </a:r>
            <a:r>
              <a:rPr lang="ru-RU" sz="2900" dirty="0" err="1" smtClean="0"/>
              <a:t>зокрема</a:t>
            </a:r>
            <a:r>
              <a:rPr lang="ru-RU" sz="2900" dirty="0" smtClean="0"/>
              <a:t> </a:t>
            </a:r>
            <a:r>
              <a:rPr lang="ru-RU" sz="2900" dirty="0" err="1" smtClean="0"/>
              <a:t>літературі</a:t>
            </a:r>
            <a:r>
              <a:rPr lang="ru-RU" sz="2900" dirty="0" smtClean="0"/>
              <a:t>), </a:t>
            </a:r>
            <a:r>
              <a:rPr lang="ru-RU" sz="2900" dirty="0" smtClean="0"/>
              <a:t>а день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смерті</a:t>
            </a:r>
            <a:r>
              <a:rPr lang="ru-RU" sz="2900" dirty="0" smtClean="0"/>
              <a:t> </a:t>
            </a:r>
            <a:r>
              <a:rPr lang="ru-RU" sz="2900" u="sng" dirty="0" smtClean="0"/>
              <a:t>19 </a:t>
            </a:r>
            <a:r>
              <a:rPr lang="ru-RU" sz="2900" u="sng" dirty="0" err="1" smtClean="0"/>
              <a:t>квітня</a:t>
            </a:r>
            <a:r>
              <a:rPr lang="ru-RU" sz="2900" u="sng" dirty="0" smtClean="0"/>
              <a:t> </a:t>
            </a:r>
            <a:r>
              <a:rPr lang="ru-RU" sz="2900" u="sng" dirty="0" err="1" smtClean="0"/>
              <a:t>визнано</a:t>
            </a:r>
            <a:r>
              <a:rPr lang="ru-RU" sz="2900" u="sng" dirty="0" smtClean="0"/>
              <a:t> </a:t>
            </a:r>
            <a:r>
              <a:rPr lang="ru-RU" sz="2900" u="sng" dirty="0" err="1" smtClean="0"/>
              <a:t>Міжнародним</a:t>
            </a:r>
            <a:r>
              <a:rPr lang="ru-RU" sz="2900" u="sng" dirty="0" smtClean="0"/>
              <a:t> днем </a:t>
            </a:r>
            <a:r>
              <a:rPr lang="ru-RU" sz="2900" u="sng" dirty="0" err="1" smtClean="0"/>
              <a:t>солідарності</a:t>
            </a:r>
            <a:r>
              <a:rPr lang="ru-RU" sz="2900" u="sng" dirty="0" smtClean="0"/>
              <a:t> </a:t>
            </a:r>
            <a:r>
              <a:rPr lang="ru-RU" sz="2900" u="sng" dirty="0" err="1" smtClean="0"/>
              <a:t>філеллінів</a:t>
            </a:r>
            <a:r>
              <a:rPr lang="ru-RU" sz="2900" u="sng" dirty="0" smtClean="0"/>
              <a:t>. </a:t>
            </a:r>
            <a:r>
              <a:rPr lang="ru-RU" sz="2900" dirty="0" err="1" smtClean="0"/>
              <a:t>Відомо</a:t>
            </a:r>
            <a:r>
              <a:rPr lang="ru-RU" sz="2900" dirty="0" smtClean="0"/>
              <a:t> </a:t>
            </a:r>
            <a:r>
              <a:rPr lang="ru-RU" sz="2900" dirty="0" err="1" smtClean="0"/>
              <a:t>також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лорд Байрон </a:t>
            </a:r>
            <a:r>
              <a:rPr lang="ru-RU" sz="2900" dirty="0" err="1" smtClean="0"/>
              <a:t>був</a:t>
            </a:r>
            <a:r>
              <a:rPr lang="ru-RU" sz="2900" dirty="0" smtClean="0"/>
              <a:t> одним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найпалкіших</a:t>
            </a:r>
            <a:r>
              <a:rPr lang="ru-RU" sz="2900" dirty="0" smtClean="0"/>
              <a:t> </a:t>
            </a:r>
            <a:r>
              <a:rPr lang="ru-RU" sz="2900" dirty="0" err="1" smtClean="0"/>
              <a:t>опонентів</a:t>
            </a:r>
            <a:r>
              <a:rPr lang="ru-RU" sz="2900" dirty="0" smtClean="0"/>
              <a:t> Томаса Брюса </a:t>
            </a:r>
            <a:r>
              <a:rPr lang="ru-RU" sz="2900" dirty="0" err="1" smtClean="0"/>
              <a:t>Ельджина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вивіз</a:t>
            </a:r>
            <a:r>
              <a:rPr lang="ru-RU" sz="2900" dirty="0" smtClean="0"/>
              <a:t> </a:t>
            </a:r>
            <a:r>
              <a:rPr lang="ru-RU" sz="2900" dirty="0" smtClean="0"/>
              <a:t>до</a:t>
            </a:r>
            <a:r>
              <a:rPr lang="ru-RU" sz="2900" dirty="0" smtClean="0"/>
              <a:t> Лондона </a:t>
            </a:r>
            <a:r>
              <a:rPr lang="ru-RU" sz="2900" dirty="0" err="1" smtClean="0"/>
              <a:t>фрагменти</a:t>
            </a:r>
            <a:r>
              <a:rPr lang="ru-RU" sz="2900" dirty="0" smtClean="0"/>
              <a:t> фризу та метоп </a:t>
            </a:r>
            <a:r>
              <a:rPr lang="ru-RU" sz="2900" dirty="0" err="1" smtClean="0"/>
              <a:t>афінського</a:t>
            </a:r>
            <a:r>
              <a:rPr lang="ru-RU" sz="2900" dirty="0" smtClean="0"/>
              <a:t> Парфенону. У </a:t>
            </a:r>
            <a:r>
              <a:rPr lang="ru-RU" sz="2900" dirty="0" err="1" smtClean="0"/>
              <a:t>поемі</a:t>
            </a:r>
            <a:r>
              <a:rPr lang="ru-RU" sz="2900" dirty="0" smtClean="0"/>
              <a:t> </a:t>
            </a:r>
            <a:r>
              <a:rPr lang="ru-RU" sz="2900" i="1" dirty="0" smtClean="0"/>
              <a:t>«</a:t>
            </a:r>
            <a:r>
              <a:rPr lang="ru-RU" sz="2900" i="1" dirty="0" err="1" smtClean="0"/>
              <a:t>Прокляття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Мінерви</a:t>
            </a:r>
            <a:r>
              <a:rPr lang="ru-RU" sz="2900" i="1" dirty="0" smtClean="0"/>
              <a:t>»</a:t>
            </a:r>
            <a:r>
              <a:rPr lang="ru-RU" sz="2900" dirty="0" smtClean="0"/>
              <a:t> поет </a:t>
            </a:r>
            <a:r>
              <a:rPr lang="ru-RU" sz="2900" dirty="0" err="1" smtClean="0"/>
              <a:t>цілком</a:t>
            </a:r>
            <a:r>
              <a:rPr lang="ru-RU" sz="2900" dirty="0" smtClean="0"/>
              <a:t> засудив </a:t>
            </a:r>
            <a:r>
              <a:rPr lang="ru-RU" sz="2900" dirty="0" err="1" smtClean="0"/>
              <a:t>дії</a:t>
            </a:r>
            <a:r>
              <a:rPr lang="ru-RU" sz="2900" dirty="0" smtClean="0"/>
              <a:t> </a:t>
            </a:r>
            <a:r>
              <a:rPr lang="ru-RU" sz="2900" dirty="0" err="1" smtClean="0"/>
              <a:t>Ельджина</a:t>
            </a:r>
            <a:r>
              <a:rPr lang="ru-RU" sz="2900" dirty="0" smtClean="0"/>
              <a:t>.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err="1" smtClean="0"/>
              <a:t>Грецький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варіант</a:t>
            </a:r>
            <a:r>
              <a:rPr lang="ru-RU" sz="2900" dirty="0" smtClean="0"/>
              <a:t> </a:t>
            </a:r>
            <a:r>
              <a:rPr lang="ru-RU" sz="2900" dirty="0" err="1" smtClean="0"/>
              <a:t>вимови</a:t>
            </a:r>
            <a:r>
              <a:rPr lang="ru-RU" sz="2900" dirty="0" smtClean="0"/>
              <a:t> </a:t>
            </a:r>
            <a:r>
              <a:rPr lang="ru-RU" sz="2900" dirty="0" err="1" smtClean="0"/>
              <a:t>прізвища</a:t>
            </a:r>
            <a:r>
              <a:rPr lang="ru-RU" sz="2900" dirty="0" smtClean="0"/>
              <a:t> </a:t>
            </a:r>
            <a:r>
              <a:rPr lang="ru-RU" sz="2900" dirty="0" err="1" smtClean="0"/>
              <a:t>поета</a:t>
            </a:r>
            <a:r>
              <a:rPr lang="ru-RU" sz="2900" dirty="0" smtClean="0"/>
              <a:t> </a:t>
            </a:r>
            <a:r>
              <a:rPr lang="ru-RU" sz="2900" i="1" dirty="0" err="1" smtClean="0"/>
              <a:t>Вірон</a:t>
            </a:r>
            <a:r>
              <a:rPr lang="ru-RU" sz="2900" dirty="0" smtClean="0"/>
              <a:t> —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нині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популярне</a:t>
            </a:r>
            <a:r>
              <a:rPr lang="ru-RU" sz="2900" dirty="0" smtClean="0"/>
              <a:t> </a:t>
            </a:r>
            <a:r>
              <a:rPr lang="ru-RU" sz="2900" dirty="0" err="1" smtClean="0"/>
              <a:t>чоловіче</a:t>
            </a:r>
            <a:r>
              <a:rPr lang="ru-RU" sz="2900" dirty="0" smtClean="0"/>
              <a:t> </a:t>
            </a:r>
            <a:r>
              <a:rPr lang="ru-RU" sz="2900" dirty="0" err="1" smtClean="0"/>
              <a:t>ім'я</a:t>
            </a:r>
            <a:r>
              <a:rPr lang="ru-RU" sz="2900" dirty="0" smtClean="0"/>
              <a:t> у </a:t>
            </a:r>
            <a:r>
              <a:rPr lang="ru-RU" sz="2900" dirty="0" err="1" smtClean="0"/>
              <a:t>Греції</a:t>
            </a:r>
            <a:r>
              <a:rPr lang="ru-RU" sz="2900" dirty="0" smtClean="0"/>
              <a:t>. </a:t>
            </a:r>
            <a:r>
              <a:rPr lang="ru-RU" sz="2900" dirty="0" err="1" smtClean="0"/>
              <a:t>Одне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передмість</a:t>
            </a:r>
            <a:r>
              <a:rPr lang="ru-RU" sz="2900" dirty="0" smtClean="0"/>
              <a:t> </a:t>
            </a:r>
            <a:r>
              <a:rPr lang="ru-RU" sz="2900" dirty="0" err="1" smtClean="0"/>
              <a:t>Афін</a:t>
            </a:r>
            <a:r>
              <a:rPr lang="ru-RU" sz="2900" dirty="0" smtClean="0"/>
              <a:t> </a:t>
            </a:r>
            <a:r>
              <a:rPr lang="ru-RU" sz="2900" dirty="0" err="1" smtClean="0"/>
              <a:t>також</a:t>
            </a:r>
            <a:r>
              <a:rPr lang="ru-RU" sz="2900" dirty="0" smtClean="0"/>
              <a:t> названо на честь Байрона — </a:t>
            </a:r>
            <a:r>
              <a:rPr lang="ru-RU" sz="2900" dirty="0" err="1" smtClean="0"/>
              <a:t>Віронас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43636" cy="4605424"/>
          </a:xfrm>
          <a:prstGeom prst="rect">
            <a:avLst/>
          </a:prstGeom>
        </p:spPr>
      </p:pic>
      <p:pic>
        <p:nvPicPr>
          <p:cNvPr id="5" name="Рисунок 4" descr="vironas mou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357562"/>
            <a:ext cx="6072198" cy="350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95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1000108"/>
            <a:ext cx="9429816" cy="3581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Масштаб </a:t>
            </a:r>
            <a:r>
              <a:rPr lang="ru-RU" sz="3200" dirty="0" err="1" smtClean="0"/>
              <a:t>творчої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особистості</a:t>
            </a:r>
            <a:r>
              <a:rPr lang="ru-RU" sz="3200" dirty="0" smtClean="0"/>
              <a:t> Байрона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колосальним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в </a:t>
            </a:r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десятиліття</a:t>
            </a:r>
            <a:r>
              <a:rPr lang="ru-RU" sz="3200" dirty="0" smtClean="0"/>
              <a:t> </a:t>
            </a:r>
            <a:r>
              <a:rPr lang="en-US" sz="3200" dirty="0" smtClean="0"/>
              <a:t>XIX </a:t>
            </a:r>
            <a:r>
              <a:rPr lang="ru-RU" sz="3200" dirty="0" smtClean="0"/>
              <a:t>ст. </a:t>
            </a:r>
            <a:r>
              <a:rPr lang="ru-RU" sz="3200" dirty="0" err="1" smtClean="0"/>
              <a:t>поступався</a:t>
            </a:r>
            <a:r>
              <a:rPr lang="ru-RU" sz="3200" dirty="0" smtClean="0"/>
              <a:t> </a:t>
            </a:r>
            <a:r>
              <a:rPr lang="ru-RU" sz="3200" dirty="0" err="1" smtClean="0"/>
              <a:t>хіба</a:t>
            </a:r>
            <a:r>
              <a:rPr lang="ru-RU" sz="3200" dirty="0" smtClean="0"/>
              <a:t>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особі</a:t>
            </a:r>
            <a:r>
              <a:rPr lang="ru-RU" sz="3200" dirty="0" smtClean="0"/>
              <a:t> Наполеона Бонапарта. Про Байрона </a:t>
            </a:r>
            <a:r>
              <a:rPr lang="ru-RU" sz="3200" dirty="0" err="1" smtClean="0"/>
              <a:t>сперечались</a:t>
            </a:r>
            <a:r>
              <a:rPr lang="ru-RU" sz="3200" dirty="0" smtClean="0"/>
              <a:t>, </a:t>
            </a:r>
            <a:r>
              <a:rPr lang="ru-RU" sz="3200" dirty="0" err="1" smtClean="0"/>
              <a:t>складали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легенди</a:t>
            </a:r>
            <a:r>
              <a:rPr lang="ru-RU" sz="3200" dirty="0" smtClean="0"/>
              <a:t>, </a:t>
            </a:r>
            <a:r>
              <a:rPr lang="ru-RU" sz="3200" dirty="0" err="1" smtClean="0"/>
              <a:t>вважали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надлюдиною</a:t>
            </a:r>
            <a:r>
              <a:rPr lang="ru-RU" sz="3200" dirty="0" smtClean="0"/>
              <a:t>, </a:t>
            </a:r>
            <a:r>
              <a:rPr lang="ru-RU" sz="3200" dirty="0" err="1" smtClean="0"/>
              <a:t>титанічною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демонічною</a:t>
            </a:r>
            <a:r>
              <a:rPr lang="ru-RU" sz="3200" dirty="0" smtClean="0"/>
              <a:t>. </a:t>
            </a:r>
            <a:r>
              <a:rPr lang="ru-RU" sz="3200" dirty="0" err="1" smtClean="0"/>
              <a:t>Чи</a:t>
            </a:r>
            <a:r>
              <a:rPr lang="ru-RU" sz="3200" dirty="0" smtClean="0"/>
              <a:t> не </a:t>
            </a:r>
            <a:r>
              <a:rPr lang="ru-RU" sz="3200" dirty="0" err="1" smtClean="0"/>
              <a:t>найбільш</a:t>
            </a:r>
            <a:r>
              <a:rPr lang="ru-RU" sz="3200" dirty="0" smtClean="0"/>
              <a:t> </a:t>
            </a:r>
            <a:r>
              <a:rPr lang="ru-RU" sz="3200" dirty="0" err="1" smtClean="0"/>
              <a:t>влучно</a:t>
            </a:r>
            <a:r>
              <a:rPr lang="ru-RU" sz="3200" dirty="0" smtClean="0"/>
              <a:t> </a:t>
            </a:r>
            <a:r>
              <a:rPr lang="ru-RU" sz="3200" dirty="0" err="1" smtClean="0"/>
              <a:t>яскравий</a:t>
            </a:r>
            <a:r>
              <a:rPr lang="ru-RU" sz="3200" dirty="0" smtClean="0"/>
              <a:t> феномен </a:t>
            </a:r>
            <a:r>
              <a:rPr lang="ru-RU" sz="3200" dirty="0" err="1" smtClean="0"/>
              <a:t>англійського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поета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визначив</a:t>
            </a:r>
            <a:r>
              <a:rPr lang="ru-RU" sz="3200" dirty="0" smtClean="0"/>
              <a:t> </a:t>
            </a:r>
            <a:r>
              <a:rPr lang="ru-RU" sz="3200" dirty="0" err="1" smtClean="0"/>
              <a:t>Іван</a:t>
            </a:r>
            <a:r>
              <a:rPr lang="ru-RU" sz="3200" dirty="0" smtClean="0"/>
              <a:t> Франко,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писав: «</a:t>
            </a:r>
            <a:r>
              <a:rPr lang="ru-RU" sz="3200" dirty="0" err="1" smtClean="0"/>
              <a:t>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Байронового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Байронової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поезії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власне</a:t>
            </a:r>
            <a:r>
              <a:rPr lang="ru-RU" sz="3200" dirty="0" smtClean="0"/>
              <a:t> в </a:t>
            </a:r>
            <a:r>
              <a:rPr lang="ru-RU" sz="3200" dirty="0" err="1" smtClean="0"/>
              <a:t>тім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пору </a:t>
            </a:r>
            <a:r>
              <a:rPr lang="ru-RU" sz="3200" dirty="0" err="1" smtClean="0"/>
              <a:t>важкої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реакції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занепаду</a:t>
            </a:r>
            <a:r>
              <a:rPr lang="ru-RU" sz="3200" dirty="0" smtClean="0"/>
              <a:t> духу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нечуваною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елементарною</a:t>
            </a:r>
            <a:r>
              <a:rPr lang="ru-RU" sz="3200" dirty="0" smtClean="0"/>
              <a:t> силою </a:t>
            </a:r>
            <a:r>
              <a:rPr lang="ru-RU" sz="3200" dirty="0" err="1" smtClean="0"/>
              <a:t>виступає</a:t>
            </a:r>
            <a:r>
              <a:rPr lang="ru-RU" sz="3200" dirty="0" smtClean="0"/>
              <a:t> як речник </a:t>
            </a:r>
            <a:r>
              <a:rPr lang="ru-RU" sz="3200" dirty="0" err="1" smtClean="0"/>
              <a:t>свободи</a:t>
            </a:r>
            <a:r>
              <a:rPr lang="ru-RU" sz="3200" dirty="0" smtClean="0"/>
              <a:t> особи, як </a:t>
            </a:r>
            <a:r>
              <a:rPr lang="ru-RU" sz="3200" dirty="0" err="1" smtClean="0"/>
              <a:t>бунтар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всього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усталеного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усвяченого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шаблонованого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" name="Рисунок 3" descr="frank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257" y="4143380"/>
            <a:ext cx="2037743" cy="2714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6357982" cy="107157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Доля Байрона</a:t>
            </a:r>
            <a:endParaRPr lang="ru-RU" sz="8000" dirty="0"/>
          </a:p>
        </p:txBody>
      </p:sp>
      <p:pic>
        <p:nvPicPr>
          <p:cNvPr id="5" name="Рисунок 4" descr="George-Gordon-Byron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5859693" cy="3429024"/>
          </a:xfrm>
          <a:prstGeom prst="rect">
            <a:avLst/>
          </a:prstGeom>
        </p:spPr>
      </p:pic>
      <p:pic>
        <p:nvPicPr>
          <p:cNvPr id="6" name="Рисунок 5" descr="by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736"/>
            <a:ext cx="3500430" cy="5429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8858280" cy="500066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/>
              <a:t>Славетний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англійський</a:t>
            </a:r>
            <a:r>
              <a:rPr lang="ru-RU" sz="3600" dirty="0" smtClean="0"/>
              <a:t> поет </a:t>
            </a:r>
            <a:r>
              <a:rPr lang="ru-RU" sz="3600" dirty="0" err="1" smtClean="0"/>
              <a:t>народився</a:t>
            </a:r>
            <a:r>
              <a:rPr lang="ru-RU" sz="3600" dirty="0" smtClean="0"/>
              <a:t> </a:t>
            </a:r>
            <a:r>
              <a:rPr lang="ru-RU" sz="3600" b="1" dirty="0" smtClean="0"/>
              <a:t>22 </a:t>
            </a:r>
            <a:r>
              <a:rPr lang="ru-RU" sz="3600" b="1" dirty="0" err="1" smtClean="0"/>
              <a:t>січня</a:t>
            </a:r>
            <a:r>
              <a:rPr lang="ru-RU" sz="3600" b="1" dirty="0" smtClean="0"/>
              <a:t> 1788 </a:t>
            </a:r>
            <a:r>
              <a:rPr lang="ru-RU" sz="3600" b="1" dirty="0" err="1" smtClean="0"/>
              <a:t>р</a:t>
            </a:r>
            <a:r>
              <a:rPr lang="en-US" sz="3600" b="1" dirty="0" smtClean="0"/>
              <a:t> </a:t>
            </a:r>
            <a:r>
              <a:rPr lang="ru-RU" sz="3600" b="1" dirty="0" smtClean="0"/>
              <a:t>в Лондон</a:t>
            </a:r>
            <a:r>
              <a:rPr lang="uk-UA" sz="3600" b="1" dirty="0" smtClean="0"/>
              <a:t>і</a:t>
            </a:r>
            <a:r>
              <a:rPr lang="ru-RU" sz="3600" dirty="0" smtClean="0"/>
              <a:t> в </a:t>
            </a:r>
            <a:r>
              <a:rPr lang="ru-RU" sz="3600" dirty="0" err="1" smtClean="0"/>
              <a:t>старовинній</a:t>
            </a:r>
            <a:r>
              <a:rPr lang="ru-RU" sz="3600" dirty="0" smtClean="0"/>
              <a:t>, </a:t>
            </a:r>
            <a:r>
              <a:rPr lang="ru-RU" sz="3600" dirty="0" err="1" smtClean="0"/>
              <a:t>але</a:t>
            </a:r>
            <a:r>
              <a:rPr lang="ru-RU" sz="3600" dirty="0" smtClean="0"/>
              <a:t> </a:t>
            </a:r>
            <a:r>
              <a:rPr lang="ru-RU" sz="3600" dirty="0" err="1" smtClean="0"/>
              <a:t>збіднілій</a:t>
            </a:r>
            <a:r>
              <a:rPr lang="ru-RU" sz="3600" dirty="0" smtClean="0"/>
              <a:t> </a:t>
            </a:r>
            <a:r>
              <a:rPr lang="ru-RU" sz="3600" dirty="0" err="1" smtClean="0"/>
              <a:t>дворянській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сім'ї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батько</a:t>
            </a:r>
            <a:r>
              <a:rPr lang="ru-RU" sz="3600" dirty="0" smtClean="0"/>
              <a:t>, </a:t>
            </a:r>
            <a:r>
              <a:rPr lang="ru-RU" sz="3600" dirty="0" err="1" smtClean="0"/>
              <a:t>гвардійський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офіцер</a:t>
            </a:r>
            <a:r>
              <a:rPr lang="ru-RU" sz="3600" dirty="0" smtClean="0"/>
              <a:t>, </a:t>
            </a:r>
            <a:r>
              <a:rPr lang="ru-RU" sz="3600" dirty="0" err="1" smtClean="0"/>
              <a:t>розтративши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статок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посаг</a:t>
            </a:r>
            <a:r>
              <a:rPr lang="ru-RU" sz="3600" dirty="0" smtClean="0"/>
              <a:t> </a:t>
            </a:r>
            <a:r>
              <a:rPr lang="ru-RU" sz="3600" dirty="0" err="1" smtClean="0"/>
              <a:t>дружини</a:t>
            </a:r>
            <a:r>
              <a:rPr lang="ru-RU" sz="3600" dirty="0" smtClean="0"/>
              <a:t>, </a:t>
            </a:r>
            <a:r>
              <a:rPr lang="ru-RU" sz="3600" dirty="0" err="1" smtClean="0"/>
              <a:t>рятуючись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кредиторів</a:t>
            </a:r>
            <a:r>
              <a:rPr lang="ru-RU" sz="3600" dirty="0" smtClean="0"/>
              <a:t>, </a:t>
            </a:r>
            <a:r>
              <a:rPr lang="ru-RU" sz="3600" dirty="0" err="1" smtClean="0"/>
              <a:t>утік</a:t>
            </a:r>
            <a:r>
              <a:rPr lang="ru-RU" sz="3600" dirty="0" smtClean="0"/>
              <a:t> у </a:t>
            </a:r>
            <a:r>
              <a:rPr lang="ru-RU" sz="3600" dirty="0" err="1" smtClean="0"/>
              <a:t>Францію</a:t>
            </a:r>
            <a:r>
              <a:rPr lang="ru-RU" sz="3600" dirty="0" smtClean="0"/>
              <a:t>, де </a:t>
            </a:r>
            <a:r>
              <a:rPr lang="ru-RU" sz="3600" dirty="0" err="1" smtClean="0"/>
              <a:t>й</a:t>
            </a:r>
            <a:r>
              <a:rPr lang="ru-RU" sz="3600" dirty="0" smtClean="0"/>
              <a:t> помер, коли Байрону </a:t>
            </a:r>
            <a:r>
              <a:rPr lang="ru-RU" sz="3600" dirty="0" err="1" smtClean="0"/>
              <a:t>виповнилось</a:t>
            </a:r>
            <a:r>
              <a:rPr lang="ru-RU" sz="3600" dirty="0" smtClean="0"/>
              <a:t> три роки.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Мати</a:t>
            </a:r>
            <a:r>
              <a:rPr lang="ru-RU" sz="3600" dirty="0" smtClean="0"/>
              <a:t> Байрона, </a:t>
            </a:r>
            <a:r>
              <a:rPr lang="ru-RU" sz="3600" dirty="0" err="1" smtClean="0"/>
              <a:t>Кетрін</a:t>
            </a:r>
            <a:r>
              <a:rPr lang="ru-RU" sz="3600" dirty="0" smtClean="0"/>
              <a:t> Гордон,</a:t>
            </a:r>
            <a:br>
              <a:rPr lang="ru-RU" sz="3600" dirty="0" smtClean="0"/>
            </a:br>
            <a:r>
              <a:rPr lang="ru-RU" sz="3600" dirty="0" smtClean="0"/>
              <a:t> належала до </a:t>
            </a:r>
            <a:r>
              <a:rPr lang="ru-RU" sz="3600" dirty="0" err="1" smtClean="0"/>
              <a:t>шотландської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знаті</a:t>
            </a:r>
            <a:r>
              <a:rPr lang="ru-RU" sz="3600" dirty="0" smtClean="0"/>
              <a:t>, </a:t>
            </a:r>
            <a:br>
              <a:rPr lang="ru-RU" sz="3600" dirty="0" smtClean="0"/>
            </a:br>
            <a:r>
              <a:rPr lang="ru-RU" sz="3600" dirty="0" err="1" smtClean="0"/>
              <a:t>родовід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якої</a:t>
            </a:r>
            <a:r>
              <a:rPr lang="ru-RU" sz="3600" dirty="0" smtClean="0"/>
              <a:t> брав </a:t>
            </a:r>
            <a:r>
              <a:rPr lang="ru-RU" sz="3600" dirty="0" err="1" smtClean="0"/>
              <a:t>свій</a:t>
            </a:r>
            <a:r>
              <a:rPr lang="ru-RU" sz="3600" dirty="0" smtClean="0"/>
              <a:t> початок </a:t>
            </a:r>
            <a:br>
              <a:rPr lang="ru-RU" sz="3600" dirty="0" smtClean="0"/>
            </a:br>
            <a:r>
              <a:rPr lang="ru-RU" sz="3600" dirty="0" err="1" smtClean="0"/>
              <a:t>від</a:t>
            </a:r>
            <a:r>
              <a:rPr lang="ru-RU" sz="3600" dirty="0" smtClean="0"/>
              <a:t>  </a:t>
            </a:r>
            <a:r>
              <a:rPr lang="ru-RU" sz="3600" dirty="0" err="1" smtClean="0"/>
              <a:t>нащадків</a:t>
            </a:r>
            <a:r>
              <a:rPr lang="ru-RU" sz="3600" dirty="0" smtClean="0"/>
              <a:t> короля </a:t>
            </a:r>
            <a:r>
              <a:rPr lang="ru-RU" sz="3600" dirty="0" err="1" smtClean="0"/>
              <a:t>Шотландії</a:t>
            </a:r>
            <a:r>
              <a:rPr lang="ru-RU" sz="3600" dirty="0" smtClean="0"/>
              <a:t>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Якова 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І</a:t>
            </a:r>
            <a:r>
              <a:rPr lang="ru-RU" sz="3600" dirty="0" smtClean="0"/>
              <a:t>. </a:t>
            </a:r>
            <a:endParaRPr lang="ru-RU" sz="3600" dirty="0"/>
          </a:p>
        </p:txBody>
      </p:sp>
      <p:pic>
        <p:nvPicPr>
          <p:cNvPr id="4" name="Рисунок 3" descr="414px-James_I_of_England_by_Daniel_Myt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240370"/>
            <a:ext cx="2643174" cy="3617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76289"/>
            <a:ext cx="8389174" cy="1152514"/>
          </a:xfrm>
        </p:spPr>
        <p:txBody>
          <a:bodyPr>
            <a:noAutofit/>
          </a:bodyPr>
          <a:lstStyle/>
          <a:p>
            <a:pPr algn="ctr"/>
            <a:r>
              <a:rPr lang="uk-UA" sz="4300" b="1" dirty="0" smtClean="0"/>
              <a:t>Джон Байрон </a:t>
            </a:r>
            <a:r>
              <a:rPr lang="uk-UA" sz="4300" dirty="0" smtClean="0"/>
              <a:t>– батько і </a:t>
            </a:r>
            <a:br>
              <a:rPr lang="uk-UA" sz="4300" dirty="0" smtClean="0"/>
            </a:br>
            <a:r>
              <a:rPr lang="uk-UA" sz="4300" b="1" dirty="0" smtClean="0"/>
              <a:t> </a:t>
            </a:r>
            <a:r>
              <a:rPr lang="uk-UA" sz="4300" b="1" dirty="0" err="1" smtClean="0"/>
              <a:t>Кетрін</a:t>
            </a:r>
            <a:r>
              <a:rPr lang="uk-UA" sz="4300" b="1" dirty="0" smtClean="0"/>
              <a:t> Гордон </a:t>
            </a:r>
            <a:r>
              <a:rPr lang="uk-UA" sz="4300" dirty="0" smtClean="0"/>
              <a:t>– мати Джорджа Байрона</a:t>
            </a:r>
            <a:endParaRPr lang="ru-RU" sz="4300" dirty="0"/>
          </a:p>
        </p:txBody>
      </p:sp>
      <p:pic>
        <p:nvPicPr>
          <p:cNvPr id="4" name="Рисунок 3" descr="John_Byron-Joshua_Reynolds-175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407538"/>
            <a:ext cx="3786214" cy="4450462"/>
          </a:xfrm>
          <a:prstGeom prst="rect">
            <a:avLst/>
          </a:prstGeom>
        </p:spPr>
      </p:pic>
      <p:pic>
        <p:nvPicPr>
          <p:cNvPr id="5" name="Рисунок 4" descr="grafika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253" y="2428869"/>
            <a:ext cx="3796399" cy="44291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8858280" cy="286702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розлучення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батьків</a:t>
            </a:r>
            <a:r>
              <a:rPr lang="ru-RU" sz="3600" dirty="0" smtClean="0"/>
              <a:t> </a:t>
            </a:r>
            <a:r>
              <a:rPr lang="ru-RU" sz="3600" dirty="0" err="1" smtClean="0"/>
              <a:t>родині</a:t>
            </a:r>
            <a:r>
              <a:rPr lang="ru-RU" sz="3600" dirty="0" smtClean="0"/>
              <a:t> </a:t>
            </a:r>
            <a:r>
              <a:rPr lang="ru-RU" sz="3600" dirty="0" err="1" smtClean="0"/>
              <a:t>якийсь</a:t>
            </a:r>
            <a:r>
              <a:rPr lang="ru-RU" sz="3600" dirty="0" smtClean="0"/>
              <a:t> час </a:t>
            </a:r>
            <a:r>
              <a:rPr lang="ru-RU" sz="3600" dirty="0" err="1" smtClean="0"/>
              <a:t>довелося</a:t>
            </a:r>
            <a:r>
              <a:rPr lang="ru-RU" sz="3600" dirty="0" smtClean="0"/>
              <a:t> </a:t>
            </a:r>
            <a:r>
              <a:rPr lang="ru-RU" sz="3600" dirty="0" err="1" smtClean="0"/>
              <a:t>жити</a:t>
            </a:r>
            <a:r>
              <a:rPr lang="ru-RU" sz="3600" dirty="0" smtClean="0"/>
              <a:t> в </a:t>
            </a:r>
            <a:r>
              <a:rPr lang="ru-RU" sz="3600" dirty="0" err="1" smtClean="0"/>
              <a:t>досить</a:t>
            </a:r>
            <a:r>
              <a:rPr lang="ru-RU" sz="3600" dirty="0" smtClean="0"/>
              <a:t> </a:t>
            </a:r>
            <a:r>
              <a:rPr lang="ru-RU" sz="3600" dirty="0" err="1" smtClean="0"/>
              <a:t>скрутних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умовах</a:t>
            </a:r>
            <a:r>
              <a:rPr lang="ru-RU" sz="3600" dirty="0" smtClean="0"/>
              <a:t>, </a:t>
            </a:r>
            <a:r>
              <a:rPr lang="ru-RU" sz="3600" dirty="0" err="1" smtClean="0"/>
              <a:t>але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смерті</a:t>
            </a:r>
            <a:r>
              <a:rPr lang="ru-RU" sz="3600" dirty="0" smtClean="0"/>
              <a:t> </a:t>
            </a:r>
            <a:r>
              <a:rPr lang="ru-RU" sz="3600" dirty="0" err="1" smtClean="0"/>
              <a:t>двоюрідного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діда</a:t>
            </a:r>
            <a:r>
              <a:rPr lang="ru-RU" sz="3600" dirty="0" smtClean="0"/>
              <a:t> Байрон </a:t>
            </a:r>
            <a:r>
              <a:rPr lang="ru-RU" sz="3600" dirty="0" err="1" smtClean="0"/>
              <a:t>успадкував</a:t>
            </a:r>
            <a:r>
              <a:rPr lang="ru-RU" sz="3600" dirty="0" smtClean="0"/>
              <a:t> титул лорда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родовий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маєток</a:t>
            </a:r>
            <a:r>
              <a:rPr lang="ru-RU" sz="3600" dirty="0" smtClean="0"/>
              <a:t> — </a:t>
            </a:r>
            <a:r>
              <a:rPr lang="ru-RU" sz="4000" b="1" dirty="0" err="1" smtClean="0"/>
              <a:t>Ньюстедське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абатство</a:t>
            </a:r>
            <a:r>
              <a:rPr lang="ru-RU" sz="3600" dirty="0" smtClean="0"/>
              <a:t>; </a:t>
            </a:r>
            <a:r>
              <a:rPr lang="ru-RU" sz="3600" dirty="0" err="1" smtClean="0"/>
              <a:t>це</a:t>
            </a:r>
            <a:r>
              <a:rPr lang="ru-RU" sz="3600" dirty="0" smtClean="0"/>
              <a:t> не </a:t>
            </a:r>
            <a:r>
              <a:rPr lang="ru-RU" sz="3600" dirty="0" err="1" smtClean="0"/>
              <a:t>тільки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поліпшило</a:t>
            </a:r>
            <a:r>
              <a:rPr lang="ru-RU" sz="3600" dirty="0" smtClean="0"/>
              <a:t> </a:t>
            </a:r>
            <a:r>
              <a:rPr lang="ru-RU" sz="3600" dirty="0" err="1" smtClean="0"/>
              <a:t>їхні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умови</a:t>
            </a:r>
            <a:r>
              <a:rPr lang="ru-RU" sz="3600" dirty="0" smtClean="0"/>
              <a:t>, а </a:t>
            </a:r>
            <a:r>
              <a:rPr lang="ru-RU" sz="3600" dirty="0" err="1" smtClean="0"/>
              <a:t>й</a:t>
            </a:r>
            <a:r>
              <a:rPr lang="ru-RU" sz="3600" dirty="0" smtClean="0"/>
              <a:t> дало </a:t>
            </a:r>
            <a:r>
              <a:rPr lang="ru-RU" sz="3600" dirty="0" err="1" smtClean="0"/>
              <a:t>змогу</a:t>
            </a:r>
            <a:r>
              <a:rPr lang="ru-RU" sz="3600" dirty="0" smtClean="0"/>
              <a:t> </a:t>
            </a:r>
            <a:r>
              <a:rPr lang="ru-RU" sz="3600" dirty="0" err="1" smtClean="0"/>
              <a:t>Байронові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здобути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належну</a:t>
            </a:r>
            <a:r>
              <a:rPr lang="ru-RU" sz="3600" dirty="0" smtClean="0"/>
              <a:t> </a:t>
            </a:r>
            <a:r>
              <a:rPr lang="ru-RU" sz="3600" dirty="0" err="1" smtClean="0"/>
              <a:t>освіту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grafika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4000496" cy="2785743"/>
          </a:xfrm>
          <a:prstGeom prst="rect">
            <a:avLst/>
          </a:prstGeom>
        </p:spPr>
      </p:pic>
      <p:pic>
        <p:nvPicPr>
          <p:cNvPr id="5" name="Рисунок 4" descr="nwst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857628"/>
            <a:ext cx="5143504" cy="278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215502" cy="3143248"/>
          </a:xfrm>
        </p:spPr>
        <p:txBody>
          <a:bodyPr>
            <a:normAutofit/>
          </a:bodyPr>
          <a:lstStyle/>
          <a:p>
            <a:pPr algn="ctr"/>
            <a:r>
              <a:rPr lang="ru-RU" sz="3400" dirty="0" err="1" smtClean="0"/>
              <a:t>Початкову</a:t>
            </a:r>
            <a:r>
              <a:rPr lang="ru-RU" sz="3400" dirty="0" smtClean="0"/>
              <a:t> </a:t>
            </a:r>
            <a:r>
              <a:rPr lang="ru-RU" sz="3400" dirty="0" err="1" smtClean="0"/>
              <a:t>освіту</a:t>
            </a:r>
            <a:r>
              <a:rPr lang="ru-RU" sz="3400" dirty="0" smtClean="0"/>
              <a:t>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</a:t>
            </a:r>
            <a:r>
              <a:rPr lang="ru-RU" sz="3400" dirty="0" err="1" smtClean="0"/>
              <a:t>отримав</a:t>
            </a:r>
            <a:r>
              <a:rPr lang="ru-RU" sz="3400" dirty="0" smtClean="0"/>
              <a:t> в </a:t>
            </a:r>
            <a:r>
              <a:rPr lang="ru-RU" sz="3400" dirty="0" err="1" smtClean="0"/>
              <a:t>аристократичній</a:t>
            </a:r>
            <a:r>
              <a:rPr lang="ru-RU" sz="3400" dirty="0" smtClean="0"/>
              <a:t> </a:t>
            </a:r>
            <a:r>
              <a:rPr lang="ru-RU" sz="3400" dirty="0" err="1" smtClean="0"/>
              <a:t>школі</a:t>
            </a:r>
            <a:r>
              <a:rPr lang="ru-RU" sz="3400" dirty="0" smtClean="0"/>
              <a:t> </a:t>
            </a:r>
            <a:r>
              <a:rPr lang="ru-RU" sz="3400" dirty="0" err="1" smtClean="0"/>
              <a:t>в</a:t>
            </a:r>
            <a:r>
              <a:rPr lang="ru-RU" sz="3400" dirty="0" smtClean="0"/>
              <a:t> </a:t>
            </a:r>
            <a:r>
              <a:rPr lang="ru-RU" sz="3400" dirty="0" err="1" smtClean="0"/>
              <a:t>містечку</a:t>
            </a:r>
            <a:r>
              <a:rPr lang="ru-RU" sz="3400" dirty="0" smtClean="0"/>
              <a:t> </a:t>
            </a:r>
            <a:r>
              <a:rPr lang="ru-RU" sz="3400" b="1" dirty="0" smtClean="0"/>
              <a:t>Харроу</a:t>
            </a:r>
            <a:r>
              <a:rPr lang="ru-RU" sz="3400" dirty="0" smtClean="0"/>
              <a:t>, а</a:t>
            </a:r>
            <a:br>
              <a:rPr lang="ru-RU" sz="3400" dirty="0" smtClean="0"/>
            </a:br>
            <a:r>
              <a:rPr lang="ru-RU" sz="3400" dirty="0" err="1" smtClean="0"/>
              <a:t>далі</a:t>
            </a:r>
            <a:r>
              <a:rPr lang="ru-RU" sz="3400" dirty="0" smtClean="0"/>
              <a:t> </a:t>
            </a:r>
            <a:r>
              <a:rPr lang="ru-RU" sz="3400" dirty="0" err="1" smtClean="0"/>
              <a:t>продовжив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навчання</a:t>
            </a:r>
            <a:r>
              <a:rPr lang="ru-RU" sz="3400" dirty="0" smtClean="0"/>
              <a:t> в </a:t>
            </a:r>
            <a:r>
              <a:rPr lang="ru-RU" sz="3400" b="1" dirty="0" err="1" smtClean="0"/>
              <a:t>Кембриджському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університеті</a:t>
            </a:r>
            <a:r>
              <a:rPr lang="ru-RU" sz="3400" dirty="0" smtClean="0"/>
              <a:t>, де </a:t>
            </a:r>
            <a:r>
              <a:rPr lang="ru-RU" sz="3400" dirty="0" err="1" smtClean="0"/>
              <a:t>посилено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займався</a:t>
            </a:r>
            <a:r>
              <a:rPr lang="ru-RU" sz="3400" dirty="0" smtClean="0"/>
              <a:t> </a:t>
            </a:r>
            <a:r>
              <a:rPr lang="ru-RU" sz="3400" dirty="0" err="1" smtClean="0"/>
              <a:t>ораторським</a:t>
            </a:r>
            <a:r>
              <a:rPr lang="ru-RU" sz="3400" dirty="0" smtClean="0"/>
              <a:t> </a:t>
            </a:r>
            <a:r>
              <a:rPr lang="ru-RU" sz="3400" dirty="0" err="1" smtClean="0"/>
              <a:t>мистецтвом</a:t>
            </a:r>
            <a:r>
              <a:rPr lang="ru-RU" sz="3400" dirty="0" smtClean="0"/>
              <a:t>, </a:t>
            </a:r>
            <a:r>
              <a:rPr lang="ru-RU" sz="3400" dirty="0" err="1" smtClean="0"/>
              <a:t>готуючи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себе до </a:t>
            </a:r>
            <a:r>
              <a:rPr lang="ru-RU" sz="3400" dirty="0" err="1" smtClean="0"/>
              <a:t>майбутньої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політичної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діяльності</a:t>
            </a:r>
            <a:r>
              <a:rPr lang="ru-RU" sz="3400" dirty="0" smtClean="0"/>
              <a:t>. </a:t>
            </a:r>
            <a:endParaRPr lang="ru-RU" sz="3400" dirty="0"/>
          </a:p>
        </p:txBody>
      </p:sp>
      <p:pic>
        <p:nvPicPr>
          <p:cNvPr id="4" name="Рисунок 3" descr="private-school-460x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731090" cy="2971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6215082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Харроу</a:t>
            </a:r>
            <a:endParaRPr lang="ru-RU" sz="2800" dirty="0"/>
          </a:p>
        </p:txBody>
      </p:sp>
      <p:pic>
        <p:nvPicPr>
          <p:cNvPr id="6" name="Рисунок 5" descr="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593" y="3286124"/>
            <a:ext cx="4663407" cy="3571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785794"/>
            <a:ext cx="9501222" cy="585791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Однокурсники Байрона </a:t>
            </a:r>
            <a:r>
              <a:rPr lang="ru-RU" sz="3000" dirty="0" err="1" smtClean="0"/>
              <a:t>здебільшого</a:t>
            </a:r>
            <a:r>
              <a:rPr lang="ru-RU" sz="3000" dirty="0" smtClean="0"/>
              <a:t> походили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багатих</a:t>
            </a:r>
            <a:r>
              <a:rPr lang="ru-RU" sz="3000" dirty="0" smtClean="0"/>
              <a:t> </a:t>
            </a:r>
            <a:r>
              <a:rPr lang="ru-RU" sz="3000" dirty="0" err="1" smtClean="0"/>
              <a:t>аристократичних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родин </a:t>
            </a:r>
            <a:r>
              <a:rPr lang="ru-RU" sz="3000" dirty="0" err="1" smtClean="0"/>
              <a:t>із</a:t>
            </a:r>
            <a:r>
              <a:rPr lang="ru-RU" sz="3000" dirty="0" smtClean="0"/>
              <a:t> </a:t>
            </a:r>
            <a:r>
              <a:rPr lang="ru-RU" sz="3000" dirty="0" err="1" smtClean="0"/>
              <a:t>відповідним</a:t>
            </a:r>
            <a:r>
              <a:rPr lang="ru-RU" sz="3000" dirty="0" smtClean="0"/>
              <a:t> </a:t>
            </a:r>
            <a:r>
              <a:rPr lang="ru-RU" sz="3000" dirty="0" err="1" smtClean="0"/>
              <a:t>вихованням</a:t>
            </a:r>
            <a:r>
              <a:rPr lang="ru-RU" sz="3000" dirty="0" smtClean="0"/>
              <a:t>, яке, </a:t>
            </a:r>
            <a:r>
              <a:rPr lang="ru-RU" sz="3000" dirty="0" err="1" smtClean="0"/>
              <a:t>крім</a:t>
            </a:r>
            <a:r>
              <a:rPr lang="ru-RU" sz="3000" dirty="0" smtClean="0"/>
              <a:t> </a:t>
            </a:r>
            <a:r>
              <a:rPr lang="ru-RU" sz="3000" dirty="0" err="1" smtClean="0"/>
              <a:t>усього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іншого</a:t>
            </a:r>
            <a:r>
              <a:rPr lang="ru-RU" sz="3000" dirty="0" smtClean="0"/>
              <a:t>, </a:t>
            </a:r>
            <a:r>
              <a:rPr lang="ru-RU" sz="3000" dirty="0" err="1" smtClean="0"/>
              <a:t>зумовлювало</a:t>
            </a:r>
            <a:r>
              <a:rPr lang="ru-RU" sz="3000" dirty="0" smtClean="0"/>
              <a:t> </a:t>
            </a:r>
            <a:r>
              <a:rPr lang="ru-RU" sz="3000" dirty="0" err="1" smtClean="0"/>
              <a:t>й</a:t>
            </a:r>
            <a:r>
              <a:rPr lang="ru-RU" sz="3000" dirty="0" smtClean="0"/>
              <a:t> </a:t>
            </a:r>
            <a:r>
              <a:rPr lang="ru-RU" sz="3000" dirty="0" err="1" smtClean="0"/>
              <a:t>зверхнє</a:t>
            </a:r>
            <a:r>
              <a:rPr lang="ru-RU" sz="3000" dirty="0" smtClean="0"/>
              <a:t> </a:t>
            </a:r>
            <a:r>
              <a:rPr lang="ru-RU" sz="3000" dirty="0" err="1" smtClean="0"/>
              <a:t>ставлення</a:t>
            </a:r>
            <a:r>
              <a:rPr lang="ru-RU" sz="3000" dirty="0" smtClean="0"/>
              <a:t> до </a:t>
            </a:r>
            <a:r>
              <a:rPr lang="ru-RU" sz="3000" dirty="0" err="1" smtClean="0"/>
              <a:t>своїх</a:t>
            </a:r>
            <a:r>
              <a:rPr lang="ru-RU" sz="3000" dirty="0" smtClean="0"/>
              <a:t> </a:t>
            </a:r>
            <a:r>
              <a:rPr lang="ru-RU" sz="3000" dirty="0" err="1" smtClean="0"/>
              <a:t>менш</a:t>
            </a:r>
            <a:r>
              <a:rPr lang="ru-RU" sz="3000" dirty="0" smtClean="0"/>
              <a:t> </a:t>
            </a:r>
            <a:r>
              <a:rPr lang="ru-RU" sz="3000" dirty="0" err="1" smtClean="0"/>
              <a:t>титулованих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однолітків</a:t>
            </a:r>
            <a:r>
              <a:rPr lang="ru-RU" sz="3000" dirty="0" smtClean="0"/>
              <a:t>, </a:t>
            </a:r>
            <a:r>
              <a:rPr lang="ru-RU" sz="3000" dirty="0" err="1" smtClean="0"/>
              <a:t>до</a:t>
            </a:r>
            <a:r>
              <a:rPr lang="ru-RU" sz="3000" dirty="0" smtClean="0"/>
              <a:t> </a:t>
            </a:r>
            <a:r>
              <a:rPr lang="ru-RU" sz="3000" dirty="0" err="1" smtClean="0"/>
              <a:t>яких</a:t>
            </a:r>
            <a:r>
              <a:rPr lang="ru-RU" sz="3000" dirty="0" smtClean="0"/>
              <a:t> належав </a:t>
            </a:r>
            <a:r>
              <a:rPr lang="ru-RU" sz="3000" dirty="0" err="1" smtClean="0"/>
              <a:t>і</a:t>
            </a:r>
            <a:r>
              <a:rPr lang="ru-RU" sz="3000" dirty="0" smtClean="0"/>
              <a:t> Байрон. Тому </a:t>
            </a:r>
            <a:r>
              <a:rPr lang="ru-RU" sz="3000" dirty="0" err="1" smtClean="0"/>
              <a:t>він</a:t>
            </a:r>
            <a:r>
              <a:rPr lang="ru-RU" sz="3000" dirty="0" smtClean="0"/>
              <a:t> </a:t>
            </a:r>
            <a:r>
              <a:rPr lang="ru-RU" sz="3000" dirty="0" err="1" smtClean="0"/>
              <a:t>почувався</a:t>
            </a:r>
            <a:r>
              <a:rPr lang="ru-RU" sz="3000" dirty="0" smtClean="0"/>
              <a:t> </a:t>
            </a:r>
            <a:r>
              <a:rPr lang="ru-RU" sz="3000" dirty="0" err="1" smtClean="0"/>
              <a:t>самотнім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чужим </a:t>
            </a:r>
            <a:r>
              <a:rPr lang="ru-RU" sz="3000" dirty="0" err="1" smtClean="0"/>
              <a:t>серед</a:t>
            </a:r>
            <a:r>
              <a:rPr lang="ru-RU" sz="3000" dirty="0" smtClean="0"/>
              <a:t> тих, «</a:t>
            </a:r>
            <a:r>
              <a:rPr lang="ru-RU" sz="3000" dirty="0" err="1" smtClean="0"/>
              <a:t>яких</a:t>
            </a:r>
            <a:r>
              <a:rPr lang="ru-RU" sz="3000" dirty="0" smtClean="0"/>
              <a:t> </a:t>
            </a:r>
            <a:r>
              <a:rPr lang="ru-RU" sz="3000" dirty="0" err="1" smtClean="0"/>
              <a:t>чекають</a:t>
            </a:r>
            <a:r>
              <a:rPr lang="ru-RU" sz="3000" dirty="0" smtClean="0"/>
              <a:t> чини, </a:t>
            </a:r>
            <a:r>
              <a:rPr lang="ru-RU" sz="3000" dirty="0" err="1" smtClean="0"/>
              <a:t>медалі</a:t>
            </a:r>
            <a:r>
              <a:rPr lang="ru-RU" sz="3000" dirty="0" smtClean="0"/>
              <a:t>, посади, нагороди». </a:t>
            </a:r>
            <a:r>
              <a:rPr lang="ru-RU" sz="3000" dirty="0" err="1" smtClean="0"/>
              <a:t>Гіркота</a:t>
            </a:r>
            <a:r>
              <a:rPr lang="ru-RU" sz="3000" dirty="0" smtClean="0"/>
              <a:t> образ, як </a:t>
            </a:r>
            <a:r>
              <a:rPr lang="ru-RU" sz="3000" dirty="0" err="1" smtClean="0"/>
              <a:t>з</a:t>
            </a:r>
            <a:r>
              <a:rPr lang="ru-RU" sz="3000" dirty="0" smtClean="0"/>
              <a:t> боку </a:t>
            </a:r>
            <a:r>
              <a:rPr lang="ru-RU" sz="3000" dirty="0" err="1" smtClean="0"/>
              <a:t>товаришів</a:t>
            </a:r>
            <a:r>
              <a:rPr lang="ru-RU" sz="3000" dirty="0" smtClean="0"/>
              <a:t> по </a:t>
            </a:r>
            <a:r>
              <a:rPr lang="ru-RU" sz="3000" dirty="0" err="1" smtClean="0"/>
              <a:t>навчанню</a:t>
            </a:r>
            <a:r>
              <a:rPr lang="ru-RU" sz="3000" dirty="0" smtClean="0"/>
              <a:t>, так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боку </a:t>
            </a:r>
            <a:r>
              <a:rPr lang="ru-RU" sz="3000" dirty="0" err="1" smtClean="0"/>
              <a:t>наставників</a:t>
            </a:r>
            <a:r>
              <a:rPr lang="ru-RU" sz="3000" dirty="0" smtClean="0"/>
              <a:t>, </a:t>
            </a:r>
            <a:r>
              <a:rPr lang="ru-RU" sz="3000" dirty="0" err="1" smtClean="0"/>
              <a:t>що</a:t>
            </a:r>
            <a:r>
              <a:rPr lang="ru-RU" sz="3000" dirty="0" smtClean="0"/>
              <a:t> часто </a:t>
            </a:r>
            <a:r>
              <a:rPr lang="ru-RU" sz="3000" dirty="0" err="1" smtClean="0"/>
              <a:t>догоджали</a:t>
            </a:r>
            <a:r>
              <a:rPr lang="ru-RU" sz="3000" dirty="0" smtClean="0"/>
              <a:t> </a:t>
            </a:r>
            <a:r>
              <a:rPr lang="ru-RU" sz="3000" dirty="0" err="1" smtClean="0"/>
              <a:t>своїм</a:t>
            </a:r>
            <a:r>
              <a:rPr lang="ru-RU" sz="3000" dirty="0" smtClean="0"/>
              <a:t> </a:t>
            </a:r>
            <a:r>
              <a:rPr lang="ru-RU" sz="3000" dirty="0" err="1" smtClean="0"/>
              <a:t>іменитим</a:t>
            </a:r>
            <a:r>
              <a:rPr lang="ru-RU" sz="3000" dirty="0" smtClean="0"/>
              <a:t> </a:t>
            </a:r>
            <a:r>
              <a:rPr lang="ru-RU" sz="3000" dirty="0" err="1" smtClean="0"/>
              <a:t>учням</a:t>
            </a:r>
            <a:r>
              <a:rPr lang="ru-RU" sz="3000" dirty="0" smtClean="0"/>
              <a:t>, </a:t>
            </a:r>
            <a:r>
              <a:rPr lang="ru-RU" sz="3000" dirty="0" err="1" smtClean="0"/>
              <a:t>викликала</a:t>
            </a:r>
            <a:r>
              <a:rPr lang="ru-RU" sz="3000" dirty="0" smtClean="0"/>
              <a:t> в </a:t>
            </a:r>
            <a:r>
              <a:rPr lang="ru-RU" sz="3000" dirty="0" err="1" smtClean="0"/>
              <a:t>душі</a:t>
            </a:r>
            <a:r>
              <a:rPr lang="ru-RU" sz="3000" dirty="0" smtClean="0"/>
              <a:t> Байрона </a:t>
            </a:r>
            <a:r>
              <a:rPr lang="ru-RU" sz="3000" dirty="0" err="1" smtClean="0"/>
              <a:t>палкий</a:t>
            </a:r>
            <a:r>
              <a:rPr lang="ru-RU" sz="3000" dirty="0" smtClean="0"/>
              <a:t> </a:t>
            </a:r>
            <a:r>
              <a:rPr lang="ru-RU" sz="3000" dirty="0" err="1" smtClean="0"/>
              <a:t>спротив</a:t>
            </a:r>
            <a:r>
              <a:rPr lang="ru-RU" sz="3000" dirty="0" smtClean="0"/>
              <a:t>, </a:t>
            </a:r>
            <a:r>
              <a:rPr lang="ru-RU" sz="3000" dirty="0" err="1" smtClean="0"/>
              <a:t>який</a:t>
            </a:r>
            <a:r>
              <a:rPr lang="ru-RU" sz="3000" dirty="0" smtClean="0"/>
              <a:t> </a:t>
            </a:r>
            <a:r>
              <a:rPr lang="ru-RU" sz="3000" dirty="0" err="1" smtClean="0"/>
              <a:t>формував</a:t>
            </a:r>
            <a:r>
              <a:rPr lang="ru-RU" sz="3000" dirty="0" smtClean="0"/>
              <a:t> той </a:t>
            </a:r>
            <a:r>
              <a:rPr lang="ru-RU" sz="3000" dirty="0" err="1" smtClean="0"/>
              <a:t>рішучий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незламний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бійцівський</a:t>
            </a:r>
            <a:r>
              <a:rPr lang="ru-RU" sz="3000" dirty="0" smtClean="0"/>
              <a:t> характер, </a:t>
            </a:r>
            <a:r>
              <a:rPr lang="ru-RU" sz="3000" dirty="0" err="1" smtClean="0"/>
              <a:t>що</a:t>
            </a:r>
            <a:r>
              <a:rPr lang="ru-RU" sz="3000" dirty="0" smtClean="0"/>
              <a:t> ним </a:t>
            </a:r>
            <a:r>
              <a:rPr lang="ru-RU" sz="3000" dirty="0" err="1" smtClean="0"/>
              <a:t>згодом</a:t>
            </a:r>
            <a:r>
              <a:rPr lang="ru-RU" sz="3000" dirty="0" smtClean="0"/>
              <a:t> </a:t>
            </a:r>
            <a:r>
              <a:rPr lang="ru-RU" sz="3000" dirty="0" err="1" smtClean="0"/>
              <a:t>захоплюватиметься</a:t>
            </a:r>
            <a:r>
              <a:rPr lang="ru-RU" sz="3000" dirty="0" smtClean="0"/>
              <a:t> вся </a:t>
            </a:r>
            <a:r>
              <a:rPr lang="ru-RU" sz="3000" dirty="0" err="1" smtClean="0"/>
              <a:t>Європа</a:t>
            </a:r>
            <a:r>
              <a:rPr lang="ru-RU" sz="3000" dirty="0" smtClean="0"/>
              <a:t>. </a:t>
            </a:r>
            <a:r>
              <a:rPr lang="ru-RU" sz="3100" b="1" dirty="0" smtClean="0"/>
              <a:t>«Я </a:t>
            </a:r>
            <a:r>
              <a:rPr lang="ru-RU" sz="3100" b="1" dirty="0" err="1" smtClean="0"/>
              <a:t>можу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пробити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собі</a:t>
            </a:r>
            <a:r>
              <a:rPr lang="ru-RU" sz="3100" b="1" dirty="0" smtClean="0"/>
              <a:t> дорогу в </a:t>
            </a:r>
            <a:r>
              <a:rPr lang="ru-RU" sz="3100" b="1" dirty="0" err="1" smtClean="0"/>
              <a:t>світі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і</a:t>
            </a:r>
            <a:r>
              <a:rPr lang="ru-RU" sz="3100" b="1" dirty="0" smtClean="0"/>
              <a:t> я </a:t>
            </a:r>
            <a:r>
              <a:rPr lang="ru-RU" sz="3100" b="1" dirty="0" err="1" smtClean="0"/>
              <a:t>це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зроблю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або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загину</a:t>
            </a:r>
            <a:r>
              <a:rPr lang="ru-RU" sz="3100" b="1" dirty="0" smtClean="0"/>
              <a:t>, — писав </a:t>
            </a:r>
            <a:r>
              <a:rPr lang="ru-RU" sz="3100" b="1" dirty="0" err="1" smtClean="0"/>
              <a:t>він</a:t>
            </a:r>
            <a:r>
              <a:rPr lang="ru-RU" sz="3100" b="1" dirty="0" smtClean="0"/>
              <a:t> в одному </a:t>
            </a:r>
            <a:r>
              <a:rPr lang="ru-RU" sz="3100" b="1" dirty="0" err="1" smtClean="0"/>
              <a:t>з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листів</a:t>
            </a:r>
            <a:r>
              <a:rPr lang="ru-RU" sz="3100" b="1" dirty="0" smtClean="0"/>
              <a:t> до </a:t>
            </a:r>
            <a:r>
              <a:rPr lang="ru-RU" sz="3100" b="1" dirty="0" err="1" smtClean="0"/>
              <a:t>матері</a:t>
            </a:r>
            <a:r>
              <a:rPr lang="ru-RU" sz="3100" b="1" dirty="0" smtClean="0"/>
              <a:t>. — </a:t>
            </a:r>
            <a:r>
              <a:rPr lang="ru-RU" sz="3100" b="1" dirty="0" err="1" smtClean="0"/>
              <a:t>Багато</a:t>
            </a:r>
            <a:r>
              <a:rPr lang="ru-RU" sz="3100" b="1" dirty="0" smtClean="0"/>
              <a:t> людей починали </a:t>
            </a:r>
            <a:r>
              <a:rPr lang="ru-RU" sz="3100" b="1" dirty="0" err="1" smtClean="0"/>
              <a:t>своє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життя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нічого</a:t>
            </a:r>
            <a:r>
              <a:rPr lang="ru-RU" sz="3100" b="1" dirty="0" smtClean="0"/>
              <a:t>, а </a:t>
            </a:r>
            <a:r>
              <a:rPr lang="ru-RU" sz="3100" b="1" dirty="0" err="1" smtClean="0"/>
              <a:t>закінчували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величчю</a:t>
            </a:r>
            <a:r>
              <a:rPr lang="ru-RU" sz="3100" b="1" dirty="0" smtClean="0"/>
              <a:t> та славою. </a:t>
            </a:r>
            <a:r>
              <a:rPr lang="ru-RU" sz="3100" b="1" dirty="0" err="1" smtClean="0"/>
              <a:t>Невже</a:t>
            </a:r>
            <a:r>
              <a:rPr lang="ru-RU" sz="3100" b="1" dirty="0" smtClean="0"/>
              <a:t> я... </a:t>
            </a:r>
            <a:r>
              <a:rPr lang="ru-RU" sz="3100" b="1" dirty="0" err="1" smtClean="0"/>
              <a:t>нічого</a:t>
            </a:r>
            <a:r>
              <a:rPr lang="ru-RU" sz="3100" b="1" dirty="0" smtClean="0"/>
              <a:t> не </a:t>
            </a:r>
            <a:r>
              <a:rPr lang="ru-RU" sz="3100" b="1" dirty="0" err="1" smtClean="0"/>
              <a:t>зроблю</a:t>
            </a:r>
            <a:r>
              <a:rPr lang="ru-RU" sz="3100" b="1" dirty="0" smtClean="0"/>
              <a:t>? </a:t>
            </a:r>
            <a:r>
              <a:rPr lang="ru-RU" sz="3100" b="1" dirty="0" err="1" smtClean="0"/>
              <a:t>Ні</a:t>
            </a:r>
            <a:r>
              <a:rPr lang="ru-RU" sz="3100" b="1" dirty="0" smtClean="0"/>
              <a:t>, я </a:t>
            </a:r>
            <a:r>
              <a:rPr lang="ru-RU" sz="3100" b="1" dirty="0" err="1" smtClean="0"/>
              <a:t>проб'ю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собі</a:t>
            </a:r>
            <a:r>
              <a:rPr lang="ru-RU" sz="3100" b="1" dirty="0" smtClean="0"/>
              <a:t> шлях до Вершин </a:t>
            </a:r>
            <a:r>
              <a:rPr lang="ru-RU" sz="3100" b="1" dirty="0" err="1" smtClean="0"/>
              <a:t>Слави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але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тільки</a:t>
            </a:r>
            <a:r>
              <a:rPr lang="ru-RU" sz="3100" b="1" dirty="0" smtClean="0"/>
              <a:t> не </a:t>
            </a:r>
            <a:r>
              <a:rPr lang="ru-RU" sz="3100" b="1" dirty="0" err="1" smtClean="0"/>
              <a:t>безчестям</a:t>
            </a:r>
            <a:r>
              <a:rPr lang="ru-RU" sz="3100" b="1" dirty="0" smtClean="0"/>
              <a:t>».</a:t>
            </a:r>
            <a:endParaRPr lang="ru-RU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4">
      <a:dk1>
        <a:srgbClr val="3E4146"/>
      </a:dk1>
      <a:lt1>
        <a:sysClr val="window" lastClr="FFFFFF"/>
      </a:lt1>
      <a:dk2>
        <a:srgbClr val="3E4146"/>
      </a:dk2>
      <a:lt2>
        <a:srgbClr val="D4D2D0"/>
      </a:lt2>
      <a:accent1>
        <a:srgbClr val="BAB8C8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Другая 1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1129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Джордж Ноел Гордон Байрон — англійський поет-романтик. Біографія і життєвий шлях.</vt:lpstr>
      <vt:lpstr>В історії новочасної європейської літератури навряд чи можна відшукати поета, який мав би  таку силу впливу на своїх сучасників і нащадків, як Байрон. Його поезією зачитувалися не тільки в Англії, а й в усій Європі. Й. В. Гете, Г. Гейне, А. Міцкевич, О. Пушкін, М. Лєрмонтов спеціально вивчали англійську мову, щоб мати можливість познайомитися з байронівською поезією в оригіналі.  </vt:lpstr>
      <vt:lpstr>Масштаб творчої особистості Байрона був настільки колосальним, що в перші десятиліття XIX ст. поступався хіба що особі Наполеона Бонапарта. Про Байрона сперечались, складали легенди, вважали надлюдиною, титанічною й демонічною. Чи не найбільш влучно яскравий феномен англійського поета визначив Іван Франко, він писав: «Значення Байронового життя і Байронової поезії було власне в тім, що в пору важкої реакції та занепаду духу він з нечуваною елементарною силою виступає як речник свободи особи, як бунтар проти всього усталеного, усвяченого, шаблонованого».</vt:lpstr>
      <vt:lpstr>Доля Байрона</vt:lpstr>
      <vt:lpstr>Славетний англійський поет народився 22 січня 1788 р в Лондоні в старовинній, але збіднілій дворянській сім'ї.  Його батько, гвардійський офіцер, розтративши власний статок і посаг дружини, рятуючись від кредиторів, утік у Францію, де й помер, коли Байрону виповнилось три роки.  Мати Байрона, Кетрін Гордон,  належала до шотландської знаті,  родовід якої брав свій початок  від  нащадків короля Шотландії Якова І. </vt:lpstr>
      <vt:lpstr>Джон Байрон – батько і   Кетрін Гордон – мати Джорджа Байрона</vt:lpstr>
      <vt:lpstr>Після розлучення батьків родині якийсь час довелося жити в досить скрутних умовах, але після смерті двоюрідного діда Байрон успадкував титул лорда і родовий маєток — Ньюстедське абатство; це не тільки поліпшило їхні матеріальні умови, а й дало змогу Байронові здобути належну освіту.</vt:lpstr>
      <vt:lpstr>Початкову освіту він отримав в аристократичній школі в містечку Харроу, а далі продовжив навчання в Кембриджському університеті, де посилено займався ораторським мистецтвом, готуючи себе до майбутньої політичної діяльності. </vt:lpstr>
      <vt:lpstr>Однокурсники Байрона здебільшого походили з багатих аристократичних родин із відповідним вихованням, яке, крім усього іншого, зумовлювало й зверхнє ставлення до своїх менш титулованих однолітків, до яких належав і Байрон. Тому він почувався самотнім і чужим серед тих, «яких чекають чини, медалі, посади, нагороди». Гіркота образ, як з боку товаришів по навчанню, так і з боку наставників, що часто догоджали своїм іменитим учням, викликала в душі Байрона палкий спротив, який формував той рішучий і незламний бійцівський характер, що ним згодом захоплюватиметься вся Європа. «Я можу пробити собі дорогу в світі, і я це зроблю або загину, — писав він в одному з листів до матері. — Багато людей починали своє життя з нічого, а закінчували величчю та славою. Невже я... нічого не зроблю? Ні, я проб'ю собі шлях до Вершин Слави, але тільки не безчестям».</vt:lpstr>
      <vt:lpstr>Загальне невдоволення політичною атмосферою в Англії породжувало в юнака бажання «виїхати з цієї проклятої країни». Після закінчення університетського курсу Байрон вирушає у трирічну подорож країнами Середземномор'я — Португалією, Іспанією, Албанією, Грецією, Туреччиною. Більшість із цих країн переживали складний, драматичний етап свого історичного становлення: на Піренейському півострові точилася війна проти наполеонівської окупації, народ Греції готувався до повстання проти турецького поневолення. Враження Байрона від мандрівки сприяли подальшому формуванню його свободолюбного духу, позиції рішучого несприйняття будь-яких форм тиранії, політичного деспотизму та національного пригнічення.</vt:lpstr>
      <vt:lpstr>Успадкувавши місце в Палаті лордів, Байрон, після повернення з подорожі, сповнений бажання боротися, свою політичну діяльність розпочинає із захисту луддитів-робітників, які розбивали ткацькі верстати, намагаючись таким чином запобігти скороченню робочих місць. Парламент пропонував для них смертну кару, що викликало обурення з боку молодого парламентарія. Ще одна гнівна парламентська промова Байрона була присвячена питанню віротерпимості і захищала права католиків, переслідуваних англійською протестантською церквою. Жодна з пропозицій Байрона не була підтримана в парламенті, більше того, вони спричинили конфлікт між ним і політичною верхівкою. Поет назавжди розчарувався в парламентській діяльності, демонстративно відмовився від подальшої присутності на засіданнях Палати лордів, порівнявши її з лікарнею, охопленою «летаргією сну». «Якби ви знали, скільки продажності і гниття в пацієнтах цієї лікарні», — писав він у листі до одного зі своїх товаришів.</vt:lpstr>
      <vt:lpstr>У цей час Байрон переживає драму не лише в громадському,  а й в особистому житті. Через рік після народження доньки його дружина Анна Ізабелла Мілбенк подає на розлучення. У пресі вона поширює плітки про свого колишнього чоловіка, і це, як зручний привід для політичного цькування, використовують аристократичні й парламентські кола Англії, які не пробачили поетові його занадто сміливих і безкомпромісних виступів у парламенті. Вчорашні друзі починають відвертатися від Байрона, перед поетом зачиняються двері світських салонів. Усе це змусило його прийняти рішення залишити на якийсь час батьківщину -  як виявилось, назавжди.</vt:lpstr>
      <vt:lpstr>До кінця життя Байрон переїжджав з однієї країни до іншої.  «Хоробрий скрізь  знайде  батьківщину», - любив  повторювати він.</vt:lpstr>
      <vt:lpstr>Кілька місяців Байрон провів у Швейцарії, де познайомився і заприятелював із ще одним видатним англійським поетом — Персі Біші Шеллі. </vt:lpstr>
      <vt:lpstr>Разом вони перебираються до Італії, де приєднуються до національно-визвольного руху карбонаріїв («вугільників»), що прагнули звільнити свою батьківщину від австрійського панування. Байрон не тільки допомагав повсталим грошима, а й розмістив у своєму будинку склад зброї. І хоча повстання, яке розпочалось у 1820 р., було придушене, Байрона не полишала оптимістична переконаність у тому, що боротьба не була марною. «Хвилі, що кидаються на берег, розбиваються одна по одній, проте океан зрештою перемагає», — записує він до свого щоденника. Поет знову прагне боротьби.</vt:lpstr>
      <vt:lpstr>Останні роки свого життя Байрон проводить у Греції, де в цей час розгорталася боротьба проти турецького поневолення. Як і в Італії, Байрон щедро фінансує повстанців, допомагаючи їм із закупівлею зброї та спорудженням флоту. Тут, у Греції, в місті Місолонгіон, серед військових приготувань, у квітні 1824 р. Байрон помер у віці 37 років, застудившись під час однієї з поїздок у гори. </vt:lpstr>
      <vt:lpstr>Цікаві факти з життя Байрона</vt:lpstr>
      <vt:lpstr>За спогадами сучасників поета, Байрон мав привабливу зовнішність. Як свідчить Едвард Трелоні, «у зовнішності Байрона втілилася ідеальна норма, якою природа нагороджує генія. Він був у розквіті сил - мав 34 роки, середнього зросту — 5 футів і 8 з половиною дюймів (близько 1,72 метра); красиві риси обличчя, бліда шкіра без жодної плямки чи зморшки, широкі плечі, відкриті груди, чудові пропорції тіла. Невелика, правильної форми голова і кучеряве волосся легко й граціозно поєднувалися з міцною довгою шиєю. </vt:lpstr>
      <vt:lpstr>Очі та форма рота видавали генія. Природа мало що могла додати до того, чим обдарувала, як у зовнішності, так і в її одухотвореності». Стендаль в одному зі своїх листів описав зустріч із Байроном: «Це було восени 1816 року, коли я побачив Байрона в міланському театрі Ла Скала. Мене вразили очі лорда Байрона... Ніколи в житті я не зустрічав нічого прекраснішого та виразнішого. Навіть тепер, думаючи про те, якого виразу великий зодчий має надавати генієві, завжди згадую той прекрасний образ...»</vt:lpstr>
      <vt:lpstr>Єдиною фізичною вадою Байрона була вроджена кульгавість. Намагаючись виправити свою фізичну ваду, Байрон серйозно займався спортом, став стрілком, боксером, наїзником, плавцем. Байрон легко міг проплисти 5 миль (9 км). В 1809 р. він переплив гирло річки Тахо, наперекір стрімкій течії під час океанського припливу. В 1810 р. за годину і десять хвилин переплив протоку Дарданелли (шириною понад 4 км). Італійці називали його «англій-цем-рибою» після того, як Байрон здобув перемогу під час змагань у Венеції в 1818 p., протримавшись на воді чотири години двадцять хвилин і здолавши відстань у кілька миль.</vt:lpstr>
      <vt:lpstr>Фізично загартований і сильний, Байрон, однак, був напрочуд примхливим щодо своєї зовнішності й здоров'я. Знаючи за собою схильність до повноти, він виснажував себе постійними дієтами, ліками, часто жив надголодь.</vt:lpstr>
      <vt:lpstr>В січні 1822 р. померла теща Байрона, леді Ноел, яка залишила йому спадок у 600 фунтів, за умови, що він додасть до своїх імен Джордж Гордон ім'я Ноел. Поет залюбки підписував свої особисті листи «Н. Б.» (Ноел Байрон), що асоціювалося для нього з ініціалами Наполеона Бонапарта.</vt:lpstr>
      <vt:lpstr>Пам’ятник Байрону в Римі</vt:lpstr>
      <vt:lpstr>Національний герой Греції Джордж Байрон шанується у Греції як національний герой. Він вважається зачинателем масового руху філеллінізму (агітаційний рух солідарності у 1820-х рр. за визволення Греції від турецького панування, який позначився на західноєвропейському суспільстві та його мистецтві, зокрема літературі), а день його смерті 19 квітня визнано Міжнародним днем солідарності філеллінів. Відомо також, що лорд Байрон був одним з найпалкіших опонентів Томаса Брюса Ельджина, який вивіз до Лондона фрагменти фризу та метоп афінського Парфенону. У поемі «Прокляття Мінерви» поет цілком засудив дії Ельджина. Грецький варіант вимови прізвища поета Вірон — і нині популярне чоловіче ім'я у Греції. Одне з передмість Афін також названо на честь Байрона — Віронас 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Ноел Гордон Байрон — англійський поет-романтик, фундатор течії байронізму.</dc:title>
  <dc:creator>USER</dc:creator>
  <cp:lastModifiedBy>USER</cp:lastModifiedBy>
  <cp:revision>13</cp:revision>
  <dcterms:created xsi:type="dcterms:W3CDTF">2014-02-24T16:16:39Z</dcterms:created>
  <dcterms:modified xsi:type="dcterms:W3CDTF">2014-03-03T21:25:38Z</dcterms:modified>
</cp:coreProperties>
</file>