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66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31286E3-B827-4681-A2C1-136286A0720C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39148E5-87FF-476D-9143-8A3F5433194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286E3-B827-4681-A2C1-136286A0720C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148E5-87FF-476D-9143-8A3F54331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31286E3-B827-4681-A2C1-136286A0720C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9148E5-87FF-476D-9143-8A3F54331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286E3-B827-4681-A2C1-136286A0720C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148E5-87FF-476D-9143-8A3F54331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1286E3-B827-4681-A2C1-136286A0720C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39148E5-87FF-476D-9143-8A3F5433194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286E3-B827-4681-A2C1-136286A0720C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148E5-87FF-476D-9143-8A3F54331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286E3-B827-4681-A2C1-136286A0720C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148E5-87FF-476D-9143-8A3F54331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286E3-B827-4681-A2C1-136286A0720C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148E5-87FF-476D-9143-8A3F54331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1286E3-B827-4681-A2C1-136286A0720C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148E5-87FF-476D-9143-8A3F54331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286E3-B827-4681-A2C1-136286A0720C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148E5-87FF-476D-9143-8A3F54331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286E3-B827-4681-A2C1-136286A0720C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148E5-87FF-476D-9143-8A3F5433194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31286E3-B827-4681-A2C1-136286A0720C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39148E5-87FF-476D-9143-8A3F543319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188640"/>
            <a:ext cx="5760640" cy="20315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  <a:latin typeface="Georgia" pitchFamily="18" charset="0"/>
              </a:rPr>
              <a:t>Борис Леонидович Пастернак</a:t>
            </a:r>
            <a:endParaRPr lang="ru-RU" dirty="0">
              <a:solidFill>
                <a:srgbClr val="FFFF00"/>
              </a:solidFill>
              <a:latin typeface="Georgia" pitchFamily="18" charset="0"/>
            </a:endParaRPr>
          </a:p>
        </p:txBody>
      </p:sp>
      <p:pic>
        <p:nvPicPr>
          <p:cNvPr id="6" name="Рисунок 5" descr="Pasternak-11_Md.jpg"/>
          <p:cNvPicPr>
            <a:picLocks noChangeAspect="1"/>
          </p:cNvPicPr>
          <p:nvPr/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4211960" y="2276872"/>
            <a:ext cx="3456384" cy="4392488"/>
          </a:xfrm>
          <a:prstGeom prst="ellipse">
            <a:avLst/>
          </a:prstGeom>
          <a:ln w="63500" cap="rnd">
            <a:solidFill>
              <a:srgbClr val="FFFF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660688"/>
          </a:xfrm>
        </p:spPr>
        <p:txBody>
          <a:bodyPr/>
          <a:lstStyle/>
          <a:p>
            <a:pPr algn="ctr">
              <a:buFont typeface="Wingdings" pitchFamily="2" charset="2"/>
              <a:buChar char="v"/>
            </a:pPr>
            <a:r>
              <a:rPr lang="ru-RU" dirty="0" smtClean="0">
                <a:ln w="500"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  <a:latin typeface="Georgia" pitchFamily="18" charset="0"/>
              </a:rPr>
              <a:t>Личная жизнь</a:t>
            </a:r>
            <a:endParaRPr lang="ru-RU" dirty="0">
              <a:ln w="500">
                <a:solidFill>
                  <a:schemeClr val="tx2">
                    <a:lumMod val="75000"/>
                  </a:schemeClr>
                </a:solidFill>
              </a:ln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836712"/>
            <a:ext cx="4968552" cy="583264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В 1932 году он развелся с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Евгенией и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женился на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Зинаиде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Нейгауз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Расставшись с первой женой, он все годы, до своей смерти, помогал ей и сыну и поддерживал отношения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Нейгауз оказывается полной противоположностью Евгении Лурье. Она полностью посвятила себя семье, была очень хозяйственной. В ней не было той утонченности, что была присуща первой жене поэта. Но Пастернак с первого взгляда влюбился в эту женщину. То, что она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имеет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детей, его не останавливало. Теперь свою жизнь он видел только с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ней. </a:t>
            </a:r>
            <a:endParaRPr lang="ru-RU" b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4" name="Рисунок 3" descr="422923.jpeg"/>
          <p:cNvPicPr>
            <a:picLocks noChangeAspect="1"/>
          </p:cNvPicPr>
          <p:nvPr/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5148064" y="620688"/>
            <a:ext cx="3787790" cy="56886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004048" cy="6858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Со второй женой Пастернак был тоже счастлив. Заботливая, хозяйственная, она старалась обеспечить ему комфорт и покой и тоже была для поэта музой. Во втором браке родился сын Леонид. Семейное счастье продлилось, как и в первом браке, чуть больше 10 лет. Пастернак все чаще стал задерживаться на даче в </a:t>
            </a:r>
            <a:r>
              <a:rPr lang="ru-RU" b="1" dirty="0" err="1" smtClean="0">
                <a:solidFill>
                  <a:srgbClr val="002060"/>
                </a:solidFill>
                <a:latin typeface="Calibri" pitchFamily="34" charset="0"/>
              </a:rPr>
              <a:t>Переделкино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 и все больше отдалялся от жены. Однажды в редакции журнала «Новый мир» он встретил работавшую там редактором Ольгу </a:t>
            </a:r>
            <a:r>
              <a:rPr lang="ru-RU" b="1" dirty="0" err="1" smtClean="0">
                <a:solidFill>
                  <a:srgbClr val="002060"/>
                </a:solidFill>
                <a:latin typeface="Calibri" pitchFamily="34" charset="0"/>
              </a:rPr>
              <a:t>Ивинскую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. Она стала последней музой поэта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.</a:t>
            </a:r>
            <a:endParaRPr lang="ru-RU" b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4" name="Рисунок 3" descr="800px-Olga_Ivinskaia.jpg"/>
          <p:cNvPicPr>
            <a:picLocks noChangeAspect="1"/>
          </p:cNvPicPr>
          <p:nvPr/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5004048" y="3356992"/>
            <a:ext cx="3657600" cy="3241548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220072" cy="6858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Несколько раз они пытались расстаться, поскольку оставлять жену Пастернак не хотел, она много значила для него, и поэт не мог себе позволить так жестоко поступить с ней. В 1949 году </a:t>
            </a:r>
            <a:r>
              <a:rPr lang="ru-RU" b="1" dirty="0" err="1" smtClean="0">
                <a:solidFill>
                  <a:srgbClr val="002060"/>
                </a:solidFill>
                <a:latin typeface="Calibri" pitchFamily="34" charset="0"/>
              </a:rPr>
              <a:t>Ивинскую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 арестовали и отправили в лагеря на 5 лет за связь с Борисом Пастернаком. И он все эти годы опекал ее пожилую мать и детей, обеспечивая деньгами. Даром это тяжелое время не прошло – в 1952 году поэт попадает в больницу с инфарктом. После возвращения Ольга стала неофициальным секретарем Пастернака – она ведет все его дела, общается от его имени с редакциями, занимается перепечаткой его произведений. До конца жизни поэта они уже не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расставались.</a:t>
            </a:r>
            <a:endParaRPr lang="ru-RU" b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4" name="Рисунок 3" descr="7he4rwxdaqo8sg3jltbny590vzfkc21miup6.jpg"/>
          <p:cNvPicPr>
            <a:picLocks noChangeAspect="1"/>
          </p:cNvPicPr>
          <p:nvPr/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5148064" y="260648"/>
            <a:ext cx="3816424" cy="3024336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732696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ru-RU" dirty="0" smtClean="0">
                <a:ln w="500"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  <a:latin typeface="Georgia" pitchFamily="18" charset="0"/>
              </a:rPr>
              <a:t>«Доктор Живаго</a:t>
            </a:r>
            <a:r>
              <a:rPr lang="ru-RU" dirty="0" smtClean="0">
                <a:ln w="500"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  <a:latin typeface="Georgia" pitchFamily="18" charset="0"/>
              </a:rPr>
              <a:t>»</a:t>
            </a:r>
            <a:endParaRPr lang="ru-RU" dirty="0">
              <a:ln w="500">
                <a:solidFill>
                  <a:schemeClr val="tx2">
                    <a:lumMod val="75000"/>
                  </a:schemeClr>
                </a:solidFill>
              </a:ln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6192688" cy="5976664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Эта книга была самым важным и любимым произведением поэта. Целых десять лет шел к ней Борис Пастернак. «Доктор Живаго» – во многом автобиографичный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роман.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Начало работы – 1945 год. В это время прототипом главного женского образа романа была жена писателя Зинаида Нейгауз. После появления в жизни Пастернака Ольги </a:t>
            </a:r>
            <a:r>
              <a:rPr lang="ru-RU" b="1" dirty="0" err="1" smtClean="0">
                <a:solidFill>
                  <a:srgbClr val="002060"/>
                </a:solidFill>
                <a:latin typeface="Calibri" pitchFamily="34" charset="0"/>
              </a:rPr>
              <a:t>Ивинской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, которая стала его новой музой, работа над рукописью пошла быстрее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Этот роман – главное и любимое детище поэта, создавался долго – 10 лет. Это фактически автобиография самого писателя, правдивый рассказ о событиях в стране, начиная с начала века и заканчивая страшной войной. За эту честность «Доктор Живаго» и был категорически отвергнут властью, а Борис Пастернак, биография которого хранит события этого тяжелого периода, был подвергнут настоящей травле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  <a:endParaRPr lang="ru-RU" b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4" name="Рисунок 3" descr="Doktor_Zhiva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3573016"/>
            <a:ext cx="1905000" cy="30480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239000" cy="660688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ru-RU" dirty="0" smtClean="0">
                <a:ln w="500"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  <a:latin typeface="Georgia" pitchFamily="18" charset="0"/>
              </a:rPr>
              <a:t>Последние </a:t>
            </a:r>
            <a:r>
              <a:rPr lang="ru-RU" dirty="0" smtClean="0">
                <a:ln w="500"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  <a:latin typeface="Georgia" pitchFamily="18" charset="0"/>
              </a:rPr>
              <a:t>годы</a:t>
            </a:r>
            <a:endParaRPr lang="ru-RU" dirty="0">
              <a:ln w="500">
                <a:solidFill>
                  <a:schemeClr val="tx2">
                    <a:lumMod val="75000"/>
                  </a:schemeClr>
                </a:solidFill>
              </a:ln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8100392" cy="3168352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Нет сомнения, что именно развернувшаяся вокруг поэта травля сильно подкосила его здоровье. Перенесенный в 1952 году инфаркт тоже дал о себе знать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Весной, в начале апреля 1960 года, Пастернак слег от тяжелой болезни. Никто не предполагал, что у него рак, который уже пустил метастазы в желудок. В начале мая поэт понимает, что болезнь смертельна, и он не поправится. 30 мая Борис Пастернак умирает. </a:t>
            </a:r>
            <a:endParaRPr lang="ru-RU" b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4" name="Рисунок 3" descr="author087.jpg"/>
          <p:cNvPicPr>
            <a:picLocks noChangeAspect="1"/>
          </p:cNvPicPr>
          <p:nvPr/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5076056" y="3429000"/>
            <a:ext cx="2808312" cy="3125379"/>
          </a:xfrm>
          <a:prstGeom prst="rect">
            <a:avLst/>
          </a:prstGeom>
          <a:ln w="88900" cap="sq" cmpd="thickThin">
            <a:solidFill>
              <a:schemeClr val="tx1">
                <a:lumMod val="5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539552" y="980728"/>
            <a:ext cx="7128792" cy="4464496"/>
          </a:xfrm>
          <a:prstGeom prst="horizontalScrol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Georgia" pitchFamily="18" charset="0"/>
              </a:rPr>
              <a:t> Презентацию подготовила</a:t>
            </a:r>
            <a:br>
              <a:rPr lang="ru-RU" sz="3200" b="1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ru-RU" sz="3200" b="1" dirty="0" smtClean="0">
                <a:solidFill>
                  <a:srgbClr val="FFFF00"/>
                </a:solidFill>
                <a:latin typeface="Georgia" pitchFamily="18" charset="0"/>
              </a:rPr>
              <a:t> ученица 11 класса</a:t>
            </a:r>
            <a:br>
              <a:rPr lang="ru-RU" sz="3200" b="1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ru-RU" sz="3200" b="1" dirty="0" smtClean="0">
                <a:solidFill>
                  <a:srgbClr val="FFFF00"/>
                </a:solidFill>
                <a:latin typeface="Georgia" pitchFamily="18" charset="0"/>
              </a:rPr>
              <a:t> Яремчук Елизавета</a:t>
            </a:r>
            <a:endParaRPr lang="ru-RU" sz="3200" b="1" dirty="0">
              <a:solidFill>
                <a:srgbClr val="FFFF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056784" cy="648072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ru-RU" dirty="0" smtClean="0">
                <a:ln w="500"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Georgia" pitchFamily="18" charset="0"/>
              </a:rPr>
              <a:t>Детство</a:t>
            </a:r>
            <a:endParaRPr lang="ru-RU" dirty="0">
              <a:ln w="500">
                <a:solidFill>
                  <a:schemeClr val="tx2">
                    <a:lumMod val="75000"/>
                  </a:schemeClr>
                </a:solidFill>
              </a:ln>
              <a:solidFill>
                <a:srgbClr val="002060"/>
              </a:solidFill>
              <a:effectLst>
                <a:reflection blurRad="6350" stA="55000" endA="300" endPos="45500" dir="5400000" sy="-100000" algn="bl" rotWithShape="0"/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7776864" cy="583264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Будущий поэт родился 10 февраля 1890 в Москве в интеллигентной еврейской семье. Отец Пастернака — художник, академик Петербургской Академии художеств Леонид Осипович, а  мать — пианистка Розалия </a:t>
            </a:r>
            <a:r>
              <a:rPr lang="ru-RU" b="1" dirty="0" err="1" smtClean="0">
                <a:solidFill>
                  <a:srgbClr val="002060"/>
                </a:solidFill>
                <a:latin typeface="Calibri" pitchFamily="34" charset="0"/>
              </a:rPr>
              <a:t>Исидоровна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 Пастернак. Семья Пастернаков поддерживала дружбу с известными художниками (И. И. Левитаном, М. В. Нестеровым, В. Д. Поленовым, С. Ивановым), в доме бывали музыканты и писатели, в том числе Лев Толстой. В 1900 году Пастернак не был принят в 5-ю московскую гимназию (ныне московская школа № 91) из-за процентной нормы, но по предложению директора на следующий 1901 год поступил сразу во второй класс.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В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1903 году при падении с лошади сломал ногу и из-за неправильного срастания (лёгкая хромота, которую Пастернак скрывал, осталась на всю жизнь) был освобождён от воинской повинности. В 13 лет, под влиянием композитора А. Н. Скрябина, Пастернак увлёкся музыкой, которой занимался в течение шести лет. Пастернак окончил гимназию с золотой медалью и всеми высшими баллами. </a:t>
            </a:r>
            <a:endParaRPr lang="ru-RU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4464496" cy="633670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На пути осознания своего предначертания непростым оказался выбор между музыкой и философией, между философией и поэзией. Вспоминая впоследствии свои переживания, Пастернак писал в «Охранной грамоте»: «Больше всего на свете я любил музыку… Но у меня не было абсолютного слуха…». После ряда колебаний Пастернак отказался от карьеры профессионального музыканта и композитора: «Музыку, любимый мир шестилетних трудов, надежд и тревог, я вырвал вон из себя, как расстаются с самым драгоценным».</a:t>
            </a:r>
            <a:endParaRPr lang="ru-RU" b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4" name="Рисунок 3" descr="file.jpe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572000" y="188640"/>
            <a:ext cx="3456384" cy="4320480"/>
          </a:xfrm>
          <a:prstGeom prst="rect">
            <a:avLst/>
          </a:prstGeom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7704856" cy="64807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В 1908-м он поступает в Московский университет, сначала на юридический факультет, но через год меняет решение и переводится на философское отделение. Как всегда, Пастернак блестяще учится и в 1912 году продолжает обучение в университете города </a:t>
            </a:r>
            <a:r>
              <a:rPr lang="ru-RU" b="1" dirty="0" err="1" smtClean="0">
                <a:solidFill>
                  <a:srgbClr val="002060"/>
                </a:solidFill>
                <a:latin typeface="Calibri" pitchFamily="34" charset="0"/>
              </a:rPr>
              <a:t>Маргбурга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. Ему прочили хорошую карьеру философа в Германии, но он внезапно решает посвятить себя не философии, а поэзии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Пробовать себя в поэзии он начал поздно, примерно в 1910 году. Стихотворения Бориса Пастернака того периода, по воспоминаниям Сергея Боброва, коллеги поэта по совместной работе в поэтических кружках, совершенно детские по форме, пытались вместить в себя огромное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содержание.</a:t>
            </a:r>
            <a:endParaRPr lang="ru-RU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6336704" cy="648072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Посещение с семьей Венеции в 1912 году и отказ любимой девушки оказывают на Бориса сильное впечатление. Это находит выражение в его первых стихах того периода. По возвращении в Москву он начинает участвовать в литературных кружках «Мусагет» и «Лирика», выступая со своими стихами. В эти годы его привлекают такие течения в поэзии, как футуризм и символизм, но позднее он предпочитает не входить ни в одно литературное объединение, а быть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независимым.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1913–1914 годы были для Пастернака богатыми на события в творческой жизни. Сначала были опубликованы несколько его стихотворений, а в 1914 году выходит первый сборник «Близнец в тучах». Но все это он считает пока только пробой пера, так как недоволен качеством своих произведений. В этом же году состоялось его знакомство с Владимиром Маяковским. Пастернак как поэт подпадает под его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влияние.</a:t>
            </a:r>
            <a:endParaRPr lang="ru-RU" b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6" name="Рисунок 5" descr="Bliznets_v_tuchah_Borisa_Pasternaka_opyt_kommentariya.jpg"/>
          <p:cNvPicPr>
            <a:picLocks noChangeAspect="1"/>
          </p:cNvPicPr>
          <p:nvPr/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6516216" y="1412776"/>
            <a:ext cx="2412776" cy="3528392"/>
          </a:xfrm>
          <a:prstGeom prst="rect">
            <a:avLst/>
          </a:prstGeom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112568" cy="666936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Начало 1920-х годов было отмечено несколькими важными событиями. В 1921 году родители поэта эмигрируют в Германию, а в 1922 Борис Пастернак</a:t>
            </a: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женится на Евгении Владимировне Лурье. Через год у них рождается сын </a:t>
            </a: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Евгений. </a:t>
            </a: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Первой женой поэта стала очаровательная Евгения Лурье, молодая художница. Они познакомились в 1921 году, и эту встречу поэт считал для себя символической. В это время Пастернак закончил работу над повестью «Детство Люверс», героиню которой звали Евгения, и словно увидел в девушке ее </a:t>
            </a: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образ.</a:t>
            </a:r>
            <a:endParaRPr lang="ru-RU" sz="23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5" name="Рисунок 4" descr="422922.jpeg"/>
          <p:cNvPicPr>
            <a:picLocks noChangeAspect="1"/>
          </p:cNvPicPr>
          <p:nvPr/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5076056" y="404664"/>
            <a:ext cx="3744416" cy="5943600"/>
          </a:xfrm>
          <a:prstGeom prst="rect">
            <a:avLst/>
          </a:prstGeom>
          <a:ln>
            <a:solidFill>
              <a:srgbClr val="FFFF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7848872" cy="640871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  <a:latin typeface="Calibri" pitchFamily="34" charset="0"/>
              </a:rPr>
              <a:t>Евгения стала настоящей музей поэта. Утонченная, нежная, деликатная и одновременно целеустремленная и самостоятельная, она вызывала у него необыкновенный душевный подъем. В первые годы брака Борис Пастернак был, наверное, впервые счастлив. Сначала сильная влюбленность сглаживала все трудности, но постепенно тяжелая жизнь нищих 20-х годов стала все сильнее вмешиваться в семейное счастье. Евгения не была идеальной женой, она тоже хотела реализовать себя как художник, и многие семейные заботы Пастернаку пришлось взять на себя</a:t>
            </a:r>
            <a:r>
              <a:rPr lang="ru-RU" sz="3200" b="1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58868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ru-RU" sz="2800" dirty="0" smtClean="0">
                <a:ln w="500"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  <a:latin typeface="Georgia" pitchFamily="18" charset="0"/>
              </a:rPr>
              <a:t>Поэт и советская </a:t>
            </a:r>
            <a:r>
              <a:rPr lang="ru-RU" sz="2800" dirty="0" smtClean="0">
                <a:ln w="500"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  <a:latin typeface="Georgia" pitchFamily="18" charset="0"/>
              </a:rPr>
              <a:t>власть</a:t>
            </a:r>
            <a:endParaRPr lang="ru-RU" sz="2800" dirty="0">
              <a:ln w="500">
                <a:solidFill>
                  <a:schemeClr val="tx2">
                    <a:lumMod val="75000"/>
                  </a:schemeClr>
                </a:solidFill>
              </a:ln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5400600" cy="604867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Начало 1930-х годов – время признания Пастернака властью. Его произведения переиздаются ежегодно, сам поэт в 1934 году выступает с речью на первом съезде Союза писателей. Его фактически называют лучшим поэтом страны. Но власть не забывает того, что поэт имел смелость заступиться за арестованных родных поэтессы Анны Ахматовой, защищал Мандельштама и Гумилева. Такого она не прощает никому. Не избежал этой участи и Борис Пастернак.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 Поэтому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к 1936-му году его фактически устраняют из официальной литературной жизни страны, обвиняя в неправильном мировоззрении и отстраненности от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жизни.</a:t>
            </a:r>
            <a:endParaRPr lang="ru-RU" b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5" name="Рисунок 4" descr="422927.jpg"/>
          <p:cNvPicPr>
            <a:picLocks noChangeAspect="1"/>
          </p:cNvPicPr>
          <p:nvPr/>
        </p:nvPicPr>
        <p:blipFill>
          <a:blip r:embed="rId2" cstate="print">
            <a:lum contrast="10000"/>
          </a:blip>
          <a:srcRect l="10451" b="-36"/>
          <a:stretch>
            <a:fillRect/>
          </a:stretch>
        </p:blipFill>
        <p:spPr>
          <a:xfrm>
            <a:off x="5508104" y="980728"/>
            <a:ext cx="3234258" cy="4896544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720080"/>
          </a:xfrm>
        </p:spPr>
        <p:txBody>
          <a:bodyPr>
            <a:normAutofit fontScale="90000"/>
          </a:bodyPr>
          <a:lstStyle/>
          <a:p>
            <a:pPr algn="ctr">
              <a:buFont typeface="Wingdings" pitchFamily="2" charset="2"/>
              <a:buChar char="v"/>
            </a:pPr>
            <a:r>
              <a:rPr lang="ru-RU" dirty="0" smtClean="0">
                <a:ln w="500"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  <a:latin typeface="Georgia" pitchFamily="18" charset="0"/>
              </a:rPr>
              <a:t>Военные и послевоенные </a:t>
            </a:r>
            <a:r>
              <a:rPr lang="ru-RU" dirty="0" smtClean="0">
                <a:ln w="500"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  <a:latin typeface="Georgia" pitchFamily="18" charset="0"/>
              </a:rPr>
              <a:t>годы</a:t>
            </a:r>
            <a:endParaRPr lang="ru-RU" dirty="0">
              <a:ln w="500">
                <a:solidFill>
                  <a:schemeClr val="tx2">
                    <a:lumMod val="75000"/>
                  </a:schemeClr>
                </a:solidFill>
              </a:ln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7704856" cy="54006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Травма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, полученная писателем в детстве, не позволяла ему мобилизоваться на фронт в годы Отечественной войны. Но и оставаться в стороне он тоже не мог. Закончив военные курсы, он отправляется на фронт корреспондентом. По возвращении домой, в </a:t>
            </a:r>
            <a:r>
              <a:rPr lang="ru-RU" b="1" dirty="0" err="1" smtClean="0">
                <a:solidFill>
                  <a:srgbClr val="002060"/>
                </a:solidFill>
                <a:latin typeface="Calibri" pitchFamily="34" charset="0"/>
              </a:rPr>
              <a:t>Переделкино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, он создает цикл патриотических стихотворений. Годы после войны – время напряженного труда. Пастернак много переводит, поскольку это остается его единственным заработком. Стихов в послевоенные годы он пишет мало – все его время занимают переводы и работа над новым романом. На эти годы приходится и еще одна титаническая работа поэта – перевод «Фауста» Гете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.</a:t>
            </a:r>
            <a:endParaRPr lang="ru-RU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2">
      <a:dk1>
        <a:srgbClr val="00B0F0"/>
      </a:dk1>
      <a:lt1>
        <a:srgbClr val="FFFF00"/>
      </a:lt1>
      <a:dk2>
        <a:srgbClr val="4EA5D8"/>
      </a:dk2>
      <a:lt2>
        <a:srgbClr val="E3DED1"/>
      </a:lt2>
      <a:accent1>
        <a:srgbClr val="FFFF00"/>
      </a:accent1>
      <a:accent2>
        <a:srgbClr val="89C3E5"/>
      </a:accent2>
      <a:accent3>
        <a:srgbClr val="00B0F0"/>
      </a:accent3>
      <a:accent4>
        <a:srgbClr val="D86B77"/>
      </a:accent4>
      <a:accent5>
        <a:srgbClr val="FFFF00"/>
      </a:accent5>
      <a:accent6>
        <a:srgbClr val="E59CA4"/>
      </a:accent6>
      <a:hlink>
        <a:srgbClr val="FF0000"/>
      </a:hlink>
      <a:folHlink>
        <a:srgbClr val="FF000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303</TotalTime>
  <Words>1420</Words>
  <Application>Microsoft Office PowerPoint</Application>
  <PresentationFormat>Экран (4:3)</PresentationFormat>
  <Paragraphs>21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Борис Леонидович Пастернак</vt:lpstr>
      <vt:lpstr>Детство</vt:lpstr>
      <vt:lpstr>Слайд 3</vt:lpstr>
      <vt:lpstr>Слайд 4</vt:lpstr>
      <vt:lpstr>Слайд 5</vt:lpstr>
      <vt:lpstr>Слайд 6</vt:lpstr>
      <vt:lpstr>Слайд 7</vt:lpstr>
      <vt:lpstr>Поэт и советская власть</vt:lpstr>
      <vt:lpstr>Военные и послевоенные годы</vt:lpstr>
      <vt:lpstr>Личная жизнь</vt:lpstr>
      <vt:lpstr>Слайд 11</vt:lpstr>
      <vt:lpstr>Слайд 12</vt:lpstr>
      <vt:lpstr>«Доктор Живаго»</vt:lpstr>
      <vt:lpstr>Последние годы</vt:lpstr>
      <vt:lpstr>Слайд 15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Борис Леонидович Пастернак</dc:title>
  <dc:creator>Левченко Иван и Лизушка</dc:creator>
  <cp:lastModifiedBy>Левченко Иван и Лизушка</cp:lastModifiedBy>
  <cp:revision>21</cp:revision>
  <dcterms:created xsi:type="dcterms:W3CDTF">2015-02-07T16:42:04Z</dcterms:created>
  <dcterms:modified xsi:type="dcterms:W3CDTF">2015-02-07T21:45:55Z</dcterms:modified>
</cp:coreProperties>
</file>