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7" r:id="rId2"/>
  </p:sldMasterIdLst>
  <p:sldIdLst>
    <p:sldId id="257" r:id="rId3"/>
    <p:sldId id="273" r:id="rId4"/>
    <p:sldId id="261" r:id="rId5"/>
    <p:sldId id="256" r:id="rId6"/>
    <p:sldId id="258" r:id="rId7"/>
    <p:sldId id="271" r:id="rId8"/>
    <p:sldId id="270" r:id="rId9"/>
    <p:sldId id="272" r:id="rId10"/>
    <p:sldId id="259" r:id="rId11"/>
    <p:sldId id="260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33CC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8" autoAdjust="0"/>
  </p:normalViewPr>
  <p:slideViewPr>
    <p:cSldViewPr>
      <p:cViewPr>
        <p:scale>
          <a:sx n="66" d="100"/>
          <a:sy n="66" d="100"/>
        </p:scale>
        <p:origin x="-150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F3358-EF27-487D-BAF2-27C1C8C21ED8}" type="doc">
      <dgm:prSet loTypeId="urn:microsoft.com/office/officeart/2005/8/layout/radial1" loCatId="relationship" qsTypeId="urn:microsoft.com/office/officeart/2005/8/quickstyle/simple3" qsCatId="simple" csTypeId="urn:microsoft.com/office/officeart/2005/8/colors/accent4_2" csCatId="accent4" phldr="1"/>
      <dgm:spPr/>
    </dgm:pt>
    <dgm:pt modelId="{050ADC99-540E-45E8-A87E-FC5000895FD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ОМАР </a:t>
          </a:r>
          <a:endParaRPr kumimoji="0" lang="ru-RU" b="1" i="0" u="none" strike="noStrike" cap="none" normalizeH="0" baseline="0" smtClean="0">
            <a:ln/>
            <a:effectLst/>
            <a:latin typeface="Arial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ХАЙЯМ</a:t>
          </a:r>
          <a:endParaRPr kumimoji="0" lang="uk-UA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3EDA18B5-F115-4233-AC0D-A9C8A59013EA}" type="parTrans" cxnId="{9D5B844A-5BDA-42F5-9579-38F0438C4FC1}">
      <dgm:prSet/>
      <dgm:spPr/>
      <dgm:t>
        <a:bodyPr/>
        <a:lstStyle/>
        <a:p>
          <a:endParaRPr lang="ru-RU"/>
        </a:p>
      </dgm:t>
    </dgm:pt>
    <dgm:pt modelId="{15621FCF-4A94-455A-A16D-7E49251F0431}" type="sibTrans" cxnId="{9D5B844A-5BDA-42F5-9579-38F0438C4FC1}">
      <dgm:prSet/>
      <dgm:spPr/>
      <dgm:t>
        <a:bodyPr/>
        <a:lstStyle/>
        <a:p>
          <a:endParaRPr lang="ru-RU"/>
        </a:p>
      </dgm:t>
    </dgm:pt>
    <dgm:pt modelId="{6474433B-6E8D-4506-A6E0-ECAC3B5E1AD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Первинніше сущого всього – любов</a:t>
          </a:r>
          <a:endParaRPr kumimoji="0" lang="ru-RU" sz="1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B011E53A-8DF1-4D11-9129-D0CE944A5319}" type="parTrans" cxnId="{19DA86B3-05E9-48C7-9720-475A7B3C375F}">
      <dgm:prSet/>
      <dgm:spPr/>
      <dgm:t>
        <a:bodyPr/>
        <a:lstStyle/>
        <a:p>
          <a:endParaRPr lang="ru-RU"/>
        </a:p>
      </dgm:t>
    </dgm:pt>
    <dgm:pt modelId="{38FAA9AB-BE9E-4A47-B965-88A2D30AC58A}" type="sibTrans" cxnId="{19DA86B3-05E9-48C7-9720-475A7B3C375F}">
      <dgm:prSet/>
      <dgm:spPr/>
      <dgm:t>
        <a:bodyPr/>
        <a:lstStyle/>
        <a:p>
          <a:endParaRPr lang="ru-RU"/>
        </a:p>
      </dgm:t>
    </dgm:pt>
    <dgm:pt modelId="{DC6E9105-C0EE-4833-8F39-82609ED50A9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Хочу весь свій розум  присвятити науці на користь людям </a:t>
          </a:r>
          <a:endParaRPr kumimoji="0" lang="ru-RU" sz="16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9D83D0D9-3203-424E-AF96-35AF3B28BAA7}" type="parTrans" cxnId="{9EA698A2-5C5B-4D23-B91A-5424EEF5D1C6}">
      <dgm:prSet/>
      <dgm:spPr/>
      <dgm:t>
        <a:bodyPr/>
        <a:lstStyle/>
        <a:p>
          <a:endParaRPr lang="ru-RU"/>
        </a:p>
      </dgm:t>
    </dgm:pt>
    <dgm:pt modelId="{50AB3B39-65CC-49B4-A6A2-9DBE53845D89}" type="sibTrans" cxnId="{9EA698A2-5C5B-4D23-B91A-5424EEF5D1C6}">
      <dgm:prSet/>
      <dgm:spPr/>
      <dgm:t>
        <a:bodyPr/>
        <a:lstStyle/>
        <a:p>
          <a:endParaRPr lang="ru-RU"/>
        </a:p>
      </dgm:t>
    </dgm:pt>
    <dgm:pt modelId="{D9571590-EB7B-4B0C-883D-2197006FA1EC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Б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оюсь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неправедно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прожити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землі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647D79-707A-4692-85A4-D994011A819A}" type="parTrans" cxnId="{87420AEA-0765-468D-9F77-03874D04158F}">
      <dgm:prSet/>
      <dgm:spPr/>
      <dgm:t>
        <a:bodyPr/>
        <a:lstStyle/>
        <a:p>
          <a:endParaRPr lang="ru-RU"/>
        </a:p>
      </dgm:t>
    </dgm:pt>
    <dgm:pt modelId="{5ED2B346-EF70-4171-8B9E-65655E4F2324}" type="sibTrans" cxnId="{87420AEA-0765-468D-9F77-03874D04158F}">
      <dgm:prSet/>
      <dgm:spPr/>
      <dgm:t>
        <a:bodyPr/>
        <a:lstStyle/>
        <a:p>
          <a:endParaRPr lang="ru-RU"/>
        </a:p>
      </dgm:t>
    </dgm:pt>
    <dgm:pt modelId="{93C25C8A-0B71-4CDA-95B8-C2FFC785DEA4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Живи хвилинами, бо в тебе їх так мало!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9536844-1CFE-4F69-A935-5EAACAA1179E}" type="parTrans" cxnId="{6E7B175E-4614-4E26-80B8-60D3019E638D}">
      <dgm:prSet/>
      <dgm:spPr/>
      <dgm:t>
        <a:bodyPr/>
        <a:lstStyle/>
        <a:p>
          <a:endParaRPr lang="ru-RU"/>
        </a:p>
      </dgm:t>
    </dgm:pt>
    <dgm:pt modelId="{2773B0A1-DF0B-48B5-9A56-7C7B315B2E81}" type="sibTrans" cxnId="{6E7B175E-4614-4E26-80B8-60D3019E638D}">
      <dgm:prSet/>
      <dgm:spPr/>
      <dgm:t>
        <a:bodyPr/>
        <a:lstStyle/>
        <a:p>
          <a:endParaRPr lang="ru-RU"/>
        </a:p>
      </dgm:t>
    </dgm:pt>
    <dgm:pt modelId="{5DDA7CEA-9311-41DB-8A7B-F777A88123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800" i="0" dirty="0" smtClean="0">
              <a:latin typeface="Times New Roman" pitchFamily="18" charset="0"/>
              <a:cs typeface="Times New Roman" pitchFamily="18" charset="0"/>
            </a:rPr>
            <a:t>Щасливий тільки той, </a:t>
          </a:r>
        </a:p>
        <a:p>
          <a:pPr>
            <a:lnSpc>
              <a:spcPct val="100000"/>
            </a:lnSpc>
          </a:pPr>
          <a:r>
            <a:rPr lang="uk-UA" sz="1800" i="0" dirty="0" smtClean="0">
              <a:latin typeface="Times New Roman" pitchFamily="18" charset="0"/>
              <a:cs typeface="Times New Roman" pitchFamily="18" charset="0"/>
            </a:rPr>
            <a:t>з ким поруч мила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3399C68B-C2A2-4F19-9E5C-14F1528BDCD1}" type="parTrans" cxnId="{28EFF9D2-8D82-4A6E-91DC-40ABB0F188F9}">
      <dgm:prSet/>
      <dgm:spPr/>
      <dgm:t>
        <a:bodyPr/>
        <a:lstStyle/>
        <a:p>
          <a:endParaRPr lang="ru-RU"/>
        </a:p>
      </dgm:t>
    </dgm:pt>
    <dgm:pt modelId="{9CBA9A2F-0976-4575-B311-45F772DE4501}" type="sibTrans" cxnId="{28EFF9D2-8D82-4A6E-91DC-40ABB0F188F9}">
      <dgm:prSet/>
      <dgm:spPr/>
      <dgm:t>
        <a:bodyPr/>
        <a:lstStyle/>
        <a:p>
          <a:endParaRPr lang="ru-RU"/>
        </a:p>
      </dgm:t>
    </dgm:pt>
    <dgm:pt modelId="{CADEB792-BAC6-4F52-9571-37623B2981EB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Ніщо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вічне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тут: ми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підемо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так само,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пішли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прийдуть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нас.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9512B7-DB88-4B97-8B62-DFA14AC4452D}" type="parTrans" cxnId="{588430B6-DE49-4BAD-B46A-7ED4EC26F0CA}">
      <dgm:prSet/>
      <dgm:spPr/>
      <dgm:t>
        <a:bodyPr/>
        <a:lstStyle/>
        <a:p>
          <a:endParaRPr lang="ru-RU"/>
        </a:p>
      </dgm:t>
    </dgm:pt>
    <dgm:pt modelId="{46FC4D5A-2638-4543-8726-309A5E94D36A}" type="sibTrans" cxnId="{588430B6-DE49-4BAD-B46A-7ED4EC26F0CA}">
      <dgm:prSet/>
      <dgm:spPr/>
      <dgm:t>
        <a:bodyPr/>
        <a:lstStyle/>
        <a:p>
          <a:endParaRPr lang="ru-RU"/>
        </a:p>
      </dgm:t>
    </dgm:pt>
    <dgm:pt modelId="{CD116E13-46B6-44C5-91E4-325761AFC306}" type="pres">
      <dgm:prSet presAssocID="{A5FF3358-EF27-487D-BAF2-27C1C8C21E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980262-D390-4D15-8DC8-FD6342C2B7E7}" type="pres">
      <dgm:prSet presAssocID="{050ADC99-540E-45E8-A87E-FC5000895FDA}" presName="centerShape" presStyleLbl="node0" presStyleIdx="0" presStyleCnt="1"/>
      <dgm:spPr/>
      <dgm:t>
        <a:bodyPr/>
        <a:lstStyle/>
        <a:p>
          <a:endParaRPr lang="ru-RU"/>
        </a:p>
      </dgm:t>
    </dgm:pt>
    <dgm:pt modelId="{ECA0569C-7645-4C41-8C6C-20F368E1A798}" type="pres">
      <dgm:prSet presAssocID="{3399C68B-C2A2-4F19-9E5C-14F1528BDCD1}" presName="Name9" presStyleLbl="parChTrans1D2" presStyleIdx="0" presStyleCnt="6"/>
      <dgm:spPr/>
      <dgm:t>
        <a:bodyPr/>
        <a:lstStyle/>
        <a:p>
          <a:endParaRPr lang="ru-RU"/>
        </a:p>
      </dgm:t>
    </dgm:pt>
    <dgm:pt modelId="{1EE00752-69FF-46EB-A6A9-700CB167F680}" type="pres">
      <dgm:prSet presAssocID="{3399C68B-C2A2-4F19-9E5C-14F1528BDCD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D996FF7-D1D8-4391-8372-2CC27010F44D}" type="pres">
      <dgm:prSet presAssocID="{5DDA7CEA-9311-41DB-8A7B-F777A8812357}" presName="node" presStyleLbl="node1" presStyleIdx="0" presStyleCnt="6" custScaleX="163636" custRadScaleRad="95277" custRadScaleInc="5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D7F50-D6AA-4468-87FD-35360461DAB6}" type="pres">
      <dgm:prSet presAssocID="{B011E53A-8DF1-4D11-9129-D0CE944A5319}" presName="Name9" presStyleLbl="parChTrans1D2" presStyleIdx="1" presStyleCnt="6"/>
      <dgm:spPr/>
      <dgm:t>
        <a:bodyPr/>
        <a:lstStyle/>
        <a:p>
          <a:endParaRPr lang="ru-RU"/>
        </a:p>
      </dgm:t>
    </dgm:pt>
    <dgm:pt modelId="{12872795-F225-4BE0-86F0-865E3283072C}" type="pres">
      <dgm:prSet presAssocID="{B011E53A-8DF1-4D11-9129-D0CE944A531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52944C3-5CB7-46AB-9B4C-6D5672EC16AE}" type="pres">
      <dgm:prSet presAssocID="{6474433B-6E8D-4506-A6E0-ECAC3B5E1ADF}" presName="node" presStyleLbl="node1" presStyleIdx="1" presStyleCnt="6" custScaleX="181366" custRadScaleRad="131358" custRadScaleInc="7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02F68-706F-4F89-AFD2-ED3AE19AFF66}" type="pres">
      <dgm:prSet presAssocID="{9D83D0D9-3203-424E-AF96-35AF3B28BAA7}" presName="Name9" presStyleLbl="parChTrans1D2" presStyleIdx="2" presStyleCnt="6"/>
      <dgm:spPr/>
      <dgm:t>
        <a:bodyPr/>
        <a:lstStyle/>
        <a:p>
          <a:endParaRPr lang="ru-RU"/>
        </a:p>
      </dgm:t>
    </dgm:pt>
    <dgm:pt modelId="{A06C9679-64BD-48AD-9696-122BDEC8AA38}" type="pres">
      <dgm:prSet presAssocID="{9D83D0D9-3203-424E-AF96-35AF3B28BAA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D10F69F-6F55-4C30-B50D-B41448634429}" type="pres">
      <dgm:prSet presAssocID="{DC6E9105-C0EE-4833-8F39-82609ED50A9B}" presName="node" presStyleLbl="node1" presStyleIdx="2" presStyleCnt="6" custScaleX="166531" custScaleY="90087" custRadScaleRad="141095" custRadScaleInc="-1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645A-ECB2-4958-AC20-F6BC98F66298}" type="pres">
      <dgm:prSet presAssocID="{56647D79-707A-4692-85A4-D994011A819A}" presName="Name9" presStyleLbl="parChTrans1D2" presStyleIdx="3" presStyleCnt="6"/>
      <dgm:spPr/>
      <dgm:t>
        <a:bodyPr/>
        <a:lstStyle/>
        <a:p>
          <a:endParaRPr lang="ru-RU"/>
        </a:p>
      </dgm:t>
    </dgm:pt>
    <dgm:pt modelId="{A4C68E2F-D55E-4697-BC72-828B8FE3F99E}" type="pres">
      <dgm:prSet presAssocID="{56647D79-707A-4692-85A4-D994011A819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E5C03CF-B363-401C-B705-82C0345CF111}" type="pres">
      <dgm:prSet presAssocID="{D9571590-EB7B-4B0C-883D-2197006FA1EC}" presName="node" presStyleLbl="node1" presStyleIdx="3" presStyleCnt="6" custScaleX="163967" custRadScaleRad="92046" custRadScaleInc="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B8538-EA9C-4534-8DA2-6886E82B0049}" type="pres">
      <dgm:prSet presAssocID="{EB9512B7-DB88-4B97-8B62-DFA14AC4452D}" presName="Name9" presStyleLbl="parChTrans1D2" presStyleIdx="4" presStyleCnt="6"/>
      <dgm:spPr/>
      <dgm:t>
        <a:bodyPr/>
        <a:lstStyle/>
        <a:p>
          <a:endParaRPr lang="ru-RU"/>
        </a:p>
      </dgm:t>
    </dgm:pt>
    <dgm:pt modelId="{D61B16AD-9413-4EB3-A446-4149B2FDABC2}" type="pres">
      <dgm:prSet presAssocID="{EB9512B7-DB88-4B97-8B62-DFA14AC4452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3931894-6CCA-4364-A0AA-AC673EDEB671}" type="pres">
      <dgm:prSet presAssocID="{CADEB792-BAC6-4F52-9571-37623B2981EB}" presName="node" presStyleLbl="node1" presStyleIdx="4" presStyleCnt="6" custScaleX="172215" custRadScaleRad="118583" custRadScaleInc="4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93ECD-3872-461F-AE42-BE7139A7E95E}" type="pres">
      <dgm:prSet presAssocID="{D9536844-1CFE-4F69-A935-5EAACAA1179E}" presName="Name9" presStyleLbl="parChTrans1D2" presStyleIdx="5" presStyleCnt="6"/>
      <dgm:spPr/>
      <dgm:t>
        <a:bodyPr/>
        <a:lstStyle/>
        <a:p>
          <a:endParaRPr lang="ru-RU"/>
        </a:p>
      </dgm:t>
    </dgm:pt>
    <dgm:pt modelId="{4E17F0FE-1CE7-4976-BF32-8E40798637C5}" type="pres">
      <dgm:prSet presAssocID="{D9536844-1CFE-4F69-A935-5EAACAA1179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CC091D9-FCC3-4C51-BA83-7FF96556B2CD}" type="pres">
      <dgm:prSet presAssocID="{93C25C8A-0B71-4CDA-95B8-C2FFC785DEA4}" presName="node" presStyleLbl="node1" presStyleIdx="5" presStyleCnt="6" custScaleX="173969" custRadScaleRad="117629" custRadScaleInc="-1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74D34-8479-4F31-A07E-B3E8C9FA2B5B}" type="presOf" srcId="{9D83D0D9-3203-424E-AF96-35AF3B28BAA7}" destId="{3CC02F68-706F-4F89-AFD2-ED3AE19AFF66}" srcOrd="0" destOrd="0" presId="urn:microsoft.com/office/officeart/2005/8/layout/radial1"/>
    <dgm:cxn modelId="{8BCF10CD-D2B1-40E2-85AA-372C1471D1D3}" type="presOf" srcId="{93C25C8A-0B71-4CDA-95B8-C2FFC785DEA4}" destId="{7CC091D9-FCC3-4C51-BA83-7FF96556B2CD}" srcOrd="0" destOrd="0" presId="urn:microsoft.com/office/officeart/2005/8/layout/radial1"/>
    <dgm:cxn modelId="{3576328A-695C-4DD9-AC98-066523705CB2}" type="presOf" srcId="{56647D79-707A-4692-85A4-D994011A819A}" destId="{A4C68E2F-D55E-4697-BC72-828B8FE3F99E}" srcOrd="1" destOrd="0" presId="urn:microsoft.com/office/officeart/2005/8/layout/radial1"/>
    <dgm:cxn modelId="{26541B75-E93A-41ED-91BB-EA967CAB80A3}" type="presOf" srcId="{D9536844-1CFE-4F69-A935-5EAACAA1179E}" destId="{4AA93ECD-3872-461F-AE42-BE7139A7E95E}" srcOrd="0" destOrd="0" presId="urn:microsoft.com/office/officeart/2005/8/layout/radial1"/>
    <dgm:cxn modelId="{9903B3E0-70F1-4050-AE33-9E7D066F6E43}" type="presOf" srcId="{D9571590-EB7B-4B0C-883D-2197006FA1EC}" destId="{3E5C03CF-B363-401C-B705-82C0345CF111}" srcOrd="0" destOrd="0" presId="urn:microsoft.com/office/officeart/2005/8/layout/radial1"/>
    <dgm:cxn modelId="{7F8D2BAC-624A-4DAA-9609-BEC5AF1D8F30}" type="presOf" srcId="{A5FF3358-EF27-487D-BAF2-27C1C8C21ED8}" destId="{CD116E13-46B6-44C5-91E4-325761AFC306}" srcOrd="0" destOrd="0" presId="urn:microsoft.com/office/officeart/2005/8/layout/radial1"/>
    <dgm:cxn modelId="{9D5B844A-5BDA-42F5-9579-38F0438C4FC1}" srcId="{A5FF3358-EF27-487D-BAF2-27C1C8C21ED8}" destId="{050ADC99-540E-45E8-A87E-FC5000895FDA}" srcOrd="0" destOrd="0" parTransId="{3EDA18B5-F115-4233-AC0D-A9C8A59013EA}" sibTransId="{15621FCF-4A94-455A-A16D-7E49251F0431}"/>
    <dgm:cxn modelId="{F089083E-9F8E-4925-B9E1-899AE551EE65}" type="presOf" srcId="{EB9512B7-DB88-4B97-8B62-DFA14AC4452D}" destId="{D61B16AD-9413-4EB3-A446-4149B2FDABC2}" srcOrd="1" destOrd="0" presId="urn:microsoft.com/office/officeart/2005/8/layout/radial1"/>
    <dgm:cxn modelId="{969B0E38-B6F9-4B59-B49D-7A8E65989A36}" type="presOf" srcId="{D9536844-1CFE-4F69-A935-5EAACAA1179E}" destId="{4E17F0FE-1CE7-4976-BF32-8E40798637C5}" srcOrd="1" destOrd="0" presId="urn:microsoft.com/office/officeart/2005/8/layout/radial1"/>
    <dgm:cxn modelId="{28EFF9D2-8D82-4A6E-91DC-40ABB0F188F9}" srcId="{050ADC99-540E-45E8-A87E-FC5000895FDA}" destId="{5DDA7CEA-9311-41DB-8A7B-F777A8812357}" srcOrd="0" destOrd="0" parTransId="{3399C68B-C2A2-4F19-9E5C-14F1528BDCD1}" sibTransId="{9CBA9A2F-0976-4575-B311-45F772DE4501}"/>
    <dgm:cxn modelId="{B0C712CB-12CA-40A7-8B1C-311C2260EB59}" type="presOf" srcId="{DC6E9105-C0EE-4833-8F39-82609ED50A9B}" destId="{ED10F69F-6F55-4C30-B50D-B41448634429}" srcOrd="0" destOrd="0" presId="urn:microsoft.com/office/officeart/2005/8/layout/radial1"/>
    <dgm:cxn modelId="{7FEE64A2-E588-4285-8D8B-D109DBDA94BC}" type="presOf" srcId="{B011E53A-8DF1-4D11-9129-D0CE944A5319}" destId="{4CFD7F50-D6AA-4468-87FD-35360461DAB6}" srcOrd="0" destOrd="0" presId="urn:microsoft.com/office/officeart/2005/8/layout/radial1"/>
    <dgm:cxn modelId="{588430B6-DE49-4BAD-B46A-7ED4EC26F0CA}" srcId="{050ADC99-540E-45E8-A87E-FC5000895FDA}" destId="{CADEB792-BAC6-4F52-9571-37623B2981EB}" srcOrd="4" destOrd="0" parTransId="{EB9512B7-DB88-4B97-8B62-DFA14AC4452D}" sibTransId="{46FC4D5A-2638-4543-8726-309A5E94D36A}"/>
    <dgm:cxn modelId="{26118384-8B3B-47DE-BBBD-00B1A068DD5E}" type="presOf" srcId="{050ADC99-540E-45E8-A87E-FC5000895FDA}" destId="{C9980262-D390-4D15-8DC8-FD6342C2B7E7}" srcOrd="0" destOrd="0" presId="urn:microsoft.com/office/officeart/2005/8/layout/radial1"/>
    <dgm:cxn modelId="{19DA86B3-05E9-48C7-9720-475A7B3C375F}" srcId="{050ADC99-540E-45E8-A87E-FC5000895FDA}" destId="{6474433B-6E8D-4506-A6E0-ECAC3B5E1ADF}" srcOrd="1" destOrd="0" parTransId="{B011E53A-8DF1-4D11-9129-D0CE944A5319}" sibTransId="{38FAA9AB-BE9E-4A47-B965-88A2D30AC58A}"/>
    <dgm:cxn modelId="{9EA698A2-5C5B-4D23-B91A-5424EEF5D1C6}" srcId="{050ADC99-540E-45E8-A87E-FC5000895FDA}" destId="{DC6E9105-C0EE-4833-8F39-82609ED50A9B}" srcOrd="2" destOrd="0" parTransId="{9D83D0D9-3203-424E-AF96-35AF3B28BAA7}" sibTransId="{50AB3B39-65CC-49B4-A6A2-9DBE53845D89}"/>
    <dgm:cxn modelId="{F38E4140-6FBC-484B-9629-DE3B9AF2B4C9}" type="presOf" srcId="{3399C68B-C2A2-4F19-9E5C-14F1528BDCD1}" destId="{1EE00752-69FF-46EB-A6A9-700CB167F680}" srcOrd="1" destOrd="0" presId="urn:microsoft.com/office/officeart/2005/8/layout/radial1"/>
    <dgm:cxn modelId="{8909FC1D-3DA4-4E3D-920B-63549D51AA8F}" type="presOf" srcId="{3399C68B-C2A2-4F19-9E5C-14F1528BDCD1}" destId="{ECA0569C-7645-4C41-8C6C-20F368E1A798}" srcOrd="0" destOrd="0" presId="urn:microsoft.com/office/officeart/2005/8/layout/radial1"/>
    <dgm:cxn modelId="{EB4396F2-9A0A-4748-8A98-565F02ECED27}" type="presOf" srcId="{EB9512B7-DB88-4B97-8B62-DFA14AC4452D}" destId="{98EB8538-EA9C-4534-8DA2-6886E82B0049}" srcOrd="0" destOrd="0" presId="urn:microsoft.com/office/officeart/2005/8/layout/radial1"/>
    <dgm:cxn modelId="{3FC0EAE8-D738-46CA-9FF8-10B081532A6A}" type="presOf" srcId="{9D83D0D9-3203-424E-AF96-35AF3B28BAA7}" destId="{A06C9679-64BD-48AD-9696-122BDEC8AA38}" srcOrd="1" destOrd="0" presId="urn:microsoft.com/office/officeart/2005/8/layout/radial1"/>
    <dgm:cxn modelId="{C6C60DB1-D289-4D4A-AFA3-C6024C9266E9}" type="presOf" srcId="{6474433B-6E8D-4506-A6E0-ECAC3B5E1ADF}" destId="{452944C3-5CB7-46AB-9B4C-6D5672EC16AE}" srcOrd="0" destOrd="0" presId="urn:microsoft.com/office/officeart/2005/8/layout/radial1"/>
    <dgm:cxn modelId="{3040194D-FF2C-4AC0-8948-36A0C22AEF95}" type="presOf" srcId="{B011E53A-8DF1-4D11-9129-D0CE944A5319}" destId="{12872795-F225-4BE0-86F0-865E3283072C}" srcOrd="1" destOrd="0" presId="urn:microsoft.com/office/officeart/2005/8/layout/radial1"/>
    <dgm:cxn modelId="{28D538F7-FF5C-4DA4-A23F-9844CDB64E0B}" type="presOf" srcId="{56647D79-707A-4692-85A4-D994011A819A}" destId="{AFB3645A-ECB2-4958-AC20-F6BC98F66298}" srcOrd="0" destOrd="0" presId="urn:microsoft.com/office/officeart/2005/8/layout/radial1"/>
    <dgm:cxn modelId="{87420AEA-0765-468D-9F77-03874D04158F}" srcId="{050ADC99-540E-45E8-A87E-FC5000895FDA}" destId="{D9571590-EB7B-4B0C-883D-2197006FA1EC}" srcOrd="3" destOrd="0" parTransId="{56647D79-707A-4692-85A4-D994011A819A}" sibTransId="{5ED2B346-EF70-4171-8B9E-65655E4F2324}"/>
    <dgm:cxn modelId="{6E7B175E-4614-4E26-80B8-60D3019E638D}" srcId="{050ADC99-540E-45E8-A87E-FC5000895FDA}" destId="{93C25C8A-0B71-4CDA-95B8-C2FFC785DEA4}" srcOrd="5" destOrd="0" parTransId="{D9536844-1CFE-4F69-A935-5EAACAA1179E}" sibTransId="{2773B0A1-DF0B-48B5-9A56-7C7B315B2E81}"/>
    <dgm:cxn modelId="{DC4A44F6-BF7C-4C13-B890-0AAE572094B5}" type="presOf" srcId="{5DDA7CEA-9311-41DB-8A7B-F777A8812357}" destId="{7D996FF7-D1D8-4391-8372-2CC27010F44D}" srcOrd="0" destOrd="0" presId="urn:microsoft.com/office/officeart/2005/8/layout/radial1"/>
    <dgm:cxn modelId="{05730A04-0E76-4428-90BB-D297B45BA2E2}" type="presOf" srcId="{CADEB792-BAC6-4F52-9571-37623B2981EB}" destId="{13931894-6CCA-4364-A0AA-AC673EDEB671}" srcOrd="0" destOrd="0" presId="urn:microsoft.com/office/officeart/2005/8/layout/radial1"/>
    <dgm:cxn modelId="{B83B91BB-7EC8-434C-A29D-7DB8EB170DA3}" type="presParOf" srcId="{CD116E13-46B6-44C5-91E4-325761AFC306}" destId="{C9980262-D390-4D15-8DC8-FD6342C2B7E7}" srcOrd="0" destOrd="0" presId="urn:microsoft.com/office/officeart/2005/8/layout/radial1"/>
    <dgm:cxn modelId="{61AAF4F1-B8E2-4C31-9429-FB74FE6E30F3}" type="presParOf" srcId="{CD116E13-46B6-44C5-91E4-325761AFC306}" destId="{ECA0569C-7645-4C41-8C6C-20F368E1A798}" srcOrd="1" destOrd="0" presId="urn:microsoft.com/office/officeart/2005/8/layout/radial1"/>
    <dgm:cxn modelId="{C30FE91C-2A4A-4412-AB2A-71D99F59A937}" type="presParOf" srcId="{ECA0569C-7645-4C41-8C6C-20F368E1A798}" destId="{1EE00752-69FF-46EB-A6A9-700CB167F680}" srcOrd="0" destOrd="0" presId="urn:microsoft.com/office/officeart/2005/8/layout/radial1"/>
    <dgm:cxn modelId="{5712A5AE-DFC8-4AE6-BECE-B82A4963BF15}" type="presParOf" srcId="{CD116E13-46B6-44C5-91E4-325761AFC306}" destId="{7D996FF7-D1D8-4391-8372-2CC27010F44D}" srcOrd="2" destOrd="0" presId="urn:microsoft.com/office/officeart/2005/8/layout/radial1"/>
    <dgm:cxn modelId="{0BFC3894-6A5B-4BEF-A779-666D24105E4A}" type="presParOf" srcId="{CD116E13-46B6-44C5-91E4-325761AFC306}" destId="{4CFD7F50-D6AA-4468-87FD-35360461DAB6}" srcOrd="3" destOrd="0" presId="urn:microsoft.com/office/officeart/2005/8/layout/radial1"/>
    <dgm:cxn modelId="{D408E3A7-D06F-4349-8CAB-BF680E8FF0F2}" type="presParOf" srcId="{4CFD7F50-D6AA-4468-87FD-35360461DAB6}" destId="{12872795-F225-4BE0-86F0-865E3283072C}" srcOrd="0" destOrd="0" presId="urn:microsoft.com/office/officeart/2005/8/layout/radial1"/>
    <dgm:cxn modelId="{4CB610F9-07D6-4583-B48C-F5F7B1724F9D}" type="presParOf" srcId="{CD116E13-46B6-44C5-91E4-325761AFC306}" destId="{452944C3-5CB7-46AB-9B4C-6D5672EC16AE}" srcOrd="4" destOrd="0" presId="urn:microsoft.com/office/officeart/2005/8/layout/radial1"/>
    <dgm:cxn modelId="{CB633EA0-B56D-45E1-AA01-BCD4A13CCA03}" type="presParOf" srcId="{CD116E13-46B6-44C5-91E4-325761AFC306}" destId="{3CC02F68-706F-4F89-AFD2-ED3AE19AFF66}" srcOrd="5" destOrd="0" presId="urn:microsoft.com/office/officeart/2005/8/layout/radial1"/>
    <dgm:cxn modelId="{D762098D-F720-4146-A471-2361451D93BF}" type="presParOf" srcId="{3CC02F68-706F-4F89-AFD2-ED3AE19AFF66}" destId="{A06C9679-64BD-48AD-9696-122BDEC8AA38}" srcOrd="0" destOrd="0" presId="urn:microsoft.com/office/officeart/2005/8/layout/radial1"/>
    <dgm:cxn modelId="{08AC2716-1E3B-4545-91EA-58828C47AE76}" type="presParOf" srcId="{CD116E13-46B6-44C5-91E4-325761AFC306}" destId="{ED10F69F-6F55-4C30-B50D-B41448634429}" srcOrd="6" destOrd="0" presId="urn:microsoft.com/office/officeart/2005/8/layout/radial1"/>
    <dgm:cxn modelId="{BFD996EA-53D7-421D-9E20-957CB1DF8CE9}" type="presParOf" srcId="{CD116E13-46B6-44C5-91E4-325761AFC306}" destId="{AFB3645A-ECB2-4958-AC20-F6BC98F66298}" srcOrd="7" destOrd="0" presId="urn:microsoft.com/office/officeart/2005/8/layout/radial1"/>
    <dgm:cxn modelId="{1999AA0F-B2C5-4C97-8D3F-D97E2A247795}" type="presParOf" srcId="{AFB3645A-ECB2-4958-AC20-F6BC98F66298}" destId="{A4C68E2F-D55E-4697-BC72-828B8FE3F99E}" srcOrd="0" destOrd="0" presId="urn:microsoft.com/office/officeart/2005/8/layout/radial1"/>
    <dgm:cxn modelId="{6339DD14-F8D4-4C77-96C5-D0847C7F43C2}" type="presParOf" srcId="{CD116E13-46B6-44C5-91E4-325761AFC306}" destId="{3E5C03CF-B363-401C-B705-82C0345CF111}" srcOrd="8" destOrd="0" presId="urn:microsoft.com/office/officeart/2005/8/layout/radial1"/>
    <dgm:cxn modelId="{8D4F3816-A6B9-4990-BEE4-D566088A9EE4}" type="presParOf" srcId="{CD116E13-46B6-44C5-91E4-325761AFC306}" destId="{98EB8538-EA9C-4534-8DA2-6886E82B0049}" srcOrd="9" destOrd="0" presId="urn:microsoft.com/office/officeart/2005/8/layout/radial1"/>
    <dgm:cxn modelId="{A8A4EA9D-9630-406D-82CA-AA95E51273FA}" type="presParOf" srcId="{98EB8538-EA9C-4534-8DA2-6886E82B0049}" destId="{D61B16AD-9413-4EB3-A446-4149B2FDABC2}" srcOrd="0" destOrd="0" presId="urn:microsoft.com/office/officeart/2005/8/layout/radial1"/>
    <dgm:cxn modelId="{1AEEC6E3-BA8E-4318-B73F-1749F9AA8874}" type="presParOf" srcId="{CD116E13-46B6-44C5-91E4-325761AFC306}" destId="{13931894-6CCA-4364-A0AA-AC673EDEB671}" srcOrd="10" destOrd="0" presId="urn:microsoft.com/office/officeart/2005/8/layout/radial1"/>
    <dgm:cxn modelId="{25640EF2-CA48-4BF4-B8CA-2DF55969D468}" type="presParOf" srcId="{CD116E13-46B6-44C5-91E4-325761AFC306}" destId="{4AA93ECD-3872-461F-AE42-BE7139A7E95E}" srcOrd="11" destOrd="0" presId="urn:microsoft.com/office/officeart/2005/8/layout/radial1"/>
    <dgm:cxn modelId="{11017198-1550-4777-A130-6C7B06F622A1}" type="presParOf" srcId="{4AA93ECD-3872-461F-AE42-BE7139A7E95E}" destId="{4E17F0FE-1CE7-4976-BF32-8E40798637C5}" srcOrd="0" destOrd="0" presId="urn:microsoft.com/office/officeart/2005/8/layout/radial1"/>
    <dgm:cxn modelId="{D1707B6E-7907-4EA1-BACC-AE84C018EE63}" type="presParOf" srcId="{CD116E13-46B6-44C5-91E4-325761AFC306}" destId="{7CC091D9-FCC3-4C51-BA83-7FF96556B2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3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6B01BAF-5E26-471D-B675-F066EA893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39D2-777F-4DC4-9959-082115F58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3EC5-2DAD-49B0-A143-115A4A7DA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6D4D-0006-41D0-9E32-70A02B718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14A9D-0FB8-4B99-9F19-6A2DDE253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820E-A844-4AE0-9288-727CC628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EB15D1-17E9-4709-BA49-9B9FE1929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06AB-8110-4FFB-913F-C23904195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F33F-E06D-40AD-8D8B-60A76E62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37ED-58A2-4D41-B2A6-A21BF878E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D816F-35AE-4548-B10D-D909CBEE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F82D3-AC9D-493B-A3B2-512C82B2C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CE9D-848A-4727-AD62-12CEA1EDA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19BE21-7E25-449A-9D00-94A9891C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5F9F-05A0-4849-BDE5-41FC7A548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87DF-26FB-4EC6-A896-A7E2DE18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2C81D-CF76-4828-BAED-F5000FA2B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FF63-7090-4740-BFD7-1C71B1736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D67E-9D82-487C-AE9E-DAFEBD4AC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402C-474F-4445-B1C8-D228C36BE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0838-5DF5-4C63-9ADE-82C1B31D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8B6D-04E3-4ECD-864C-67535498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0255-A88C-4495-883A-6D23147F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83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83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83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C97F825-4205-4708-A537-02B47B2A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  <p:sldLayoutId id="2147483743" r:id="rId12"/>
  </p:sldLayoutIdLst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83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83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ABCAF6-F7C4-48A1-A046-3BCACDD45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63" r:id="rId3"/>
    <p:sldLayoutId id="2147483759" r:id="rId4"/>
    <p:sldLayoutId id="2147483758" r:id="rId5"/>
    <p:sldLayoutId id="2147483757" r:id="rId6"/>
    <p:sldLayoutId id="2147483764" r:id="rId7"/>
    <p:sldLayoutId id="2147483756" r:id="rId8"/>
    <p:sldLayoutId id="2147483765" r:id="rId9"/>
    <p:sldLayoutId id="2147483755" r:id="rId10"/>
    <p:sldLayoutId id="214748375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17575" y="836613"/>
            <a:ext cx="8226425" cy="1143000"/>
          </a:xfrm>
        </p:spPr>
        <p:txBody>
          <a:bodyPr/>
          <a:lstStyle/>
          <a:p>
            <a:pPr eaLnBrk="1" hangingPunct="1"/>
            <a:r>
              <a:rPr lang="uk-UA" sz="6000" smtClean="0"/>
              <a:t>ОМАР ХАЙЯМ -</a:t>
            </a:r>
            <a:r>
              <a:rPr lang="uk-UA" sz="5400" smtClean="0"/>
              <a:t> </a:t>
            </a:r>
            <a:endParaRPr lang="ru-RU" sz="54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8459787" cy="1008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3000" b="1" smtClean="0">
                <a:solidFill>
                  <a:srgbClr val="003300"/>
                </a:solidFill>
              </a:rPr>
              <a:t>ПЕРСЬКО-ТАДЖИЦЬКИЙ ПОЕТ І ВЧЕНИЙ</a:t>
            </a:r>
            <a:endParaRPr lang="ru-RU" sz="3000" b="1" smtClean="0">
              <a:solidFill>
                <a:srgbClr val="003300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643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книга омара 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28625"/>
            <a:ext cx="2286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книга руб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57175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книга хайя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357688"/>
            <a:ext cx="1785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500438"/>
            <a:ext cx="2928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0"/>
            <a:ext cx="2930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3714750"/>
            <a:ext cx="20002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85728"/>
          <a:ext cx="8286808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900987" cy="1119187"/>
          </a:xfrm>
        </p:spPr>
        <p:txBody>
          <a:bodyPr/>
          <a:lstStyle/>
          <a:p>
            <a:pPr eaLnBrk="1" hangingPunct="1"/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r>
              <a:rPr lang="ru-RU" sz="2800" smtClean="0">
                <a:cs typeface="Arial" charset="0"/>
              </a:rPr>
              <a:t/>
            </a:r>
            <a:br>
              <a:rPr lang="ru-RU" sz="2800" smtClean="0">
                <a:cs typeface="Arial" charset="0"/>
              </a:rPr>
            </a:br>
            <a:r>
              <a:rPr lang="ru-RU" sz="2800" smtClean="0">
                <a:cs typeface="Arial" charset="0"/>
              </a:rPr>
              <a:t>Душанбе, Таджикистан.</a:t>
            </a:r>
            <a:r>
              <a:rPr lang="ru-RU" sz="2000" smtClean="0">
                <a:cs typeface="Arial" charset="0"/>
              </a:rPr>
              <a:t/>
            </a:r>
            <a:br>
              <a:rPr lang="ru-RU" sz="2000" smtClean="0">
                <a:cs typeface="Arial" charset="0"/>
              </a:rPr>
            </a:br>
            <a:r>
              <a:rPr lang="ru-RU" sz="2000" smtClean="0">
                <a:cs typeface="Arial" charset="0"/>
              </a:rPr>
              <a:t>Пам’ятник Омару Хайаму  у дворі  готелю «Авесто»</a:t>
            </a:r>
            <a:br>
              <a:rPr lang="ru-RU" sz="2000" smtClean="0">
                <a:cs typeface="Arial" charset="0"/>
              </a:rPr>
            </a:br>
            <a:endParaRPr lang="ru-RU" sz="2000" smtClean="0">
              <a:cs typeface="Arial" charset="0"/>
            </a:endParaRP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357438"/>
            <a:ext cx="7358063" cy="4286250"/>
          </a:xfr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AutoShape 4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532812" cy="4105275"/>
          </a:xfrm>
        </p:spPr>
        <p:txBody>
          <a:bodyPr/>
          <a:lstStyle/>
          <a:p>
            <a:pPr eaLnBrk="1" hangingPunct="1"/>
            <a:r>
              <a:rPr lang="uk-UA" sz="3200" smtClean="0"/>
              <a:t>Омар Хайям – це поет, який славить бенкет життя, його чаша чарівна і сповнена людським розумом – перлинами мудрості всіх часів.</a:t>
            </a:r>
            <a:r>
              <a:rPr lang="uk-UA" sz="2000" smtClean="0"/>
              <a:t/>
            </a:r>
            <a:br>
              <a:rPr lang="uk-UA" sz="2000" smtClean="0"/>
            </a:br>
            <a:r>
              <a:rPr lang="uk-UA" sz="2000" smtClean="0"/>
              <a:t>                                                                            </a:t>
            </a:r>
            <a:r>
              <a:rPr lang="uk-UA" sz="3200" i="1" smtClean="0"/>
              <a:t>В. Державін</a:t>
            </a:r>
            <a:endParaRPr lang="ru-RU" sz="2800" i="1" smtClean="0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3240088" cy="1441450"/>
          </a:xfrm>
        </p:spPr>
        <p:txBody>
          <a:bodyPr/>
          <a:lstStyle/>
          <a:p>
            <a:pPr eaLnBrk="1" hangingPunct="1"/>
            <a:r>
              <a:rPr lang="uk-UA" sz="2800" smtClean="0"/>
              <a:t>ОМАР</a:t>
            </a:r>
            <a:br>
              <a:rPr lang="uk-UA" sz="2800" smtClean="0"/>
            </a:br>
            <a:r>
              <a:rPr lang="uk-UA" sz="2800" smtClean="0"/>
              <a:t>ХАЙЯМ</a:t>
            </a:r>
            <a:br>
              <a:rPr lang="uk-UA" sz="2800" smtClean="0"/>
            </a:br>
            <a:r>
              <a:rPr lang="uk-UA" sz="2800" smtClean="0"/>
              <a:t>(1048 – 1131)</a:t>
            </a:r>
            <a:endParaRPr lang="ru-RU" sz="280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933825"/>
            <a:ext cx="5508625" cy="16383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поэт хай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0" smtClean="0"/>
              <a:t>ПОВНЕ ІМ</a:t>
            </a:r>
            <a:r>
              <a:rPr lang="en-US" sz="4800" b="0" smtClean="0">
                <a:cs typeface="Arial" charset="0"/>
              </a:rPr>
              <a:t>‘</a:t>
            </a:r>
            <a:r>
              <a:rPr lang="uk-UA" sz="4800" b="0" smtClean="0">
                <a:cs typeface="Arial" charset="0"/>
              </a:rPr>
              <a:t>Я ПОЕТА</a:t>
            </a:r>
            <a:endParaRPr lang="en-US" sz="4800" b="0" smtClean="0">
              <a:cs typeface="Arial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/>
              <a:t>Гіяс-ад-Дін-Абу-аль-Фахі</a:t>
            </a:r>
            <a:endParaRPr lang="uk-UA" sz="40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i="1" smtClean="0"/>
              <a:t>            </a:t>
            </a:r>
            <a:r>
              <a:rPr lang="en-US" sz="1800" b="1" i="1" smtClean="0">
                <a:cs typeface="Arial" charset="0"/>
              </a:rPr>
              <a:t>(</a:t>
            </a:r>
            <a:r>
              <a:rPr lang="uk-UA" sz="1800" b="1" i="1" smtClean="0"/>
              <a:t>імена предків-дідусів</a:t>
            </a:r>
            <a:r>
              <a:rPr lang="en-US" sz="1800" b="1" i="1" smtClean="0">
                <a:cs typeface="Arial" charset="0"/>
              </a:rPr>
              <a:t>)</a:t>
            </a:r>
            <a:endParaRPr lang="uk-UA" sz="1800" b="1" i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>
                <a:cs typeface="Arial" charset="0"/>
              </a:rPr>
              <a:t>Омар  ібн Ібрагім  Хайям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ім</a:t>
            </a:r>
            <a:r>
              <a:rPr lang="en-US" sz="1800" b="1" i="1" smtClean="0">
                <a:cs typeface="Arial" charset="0"/>
              </a:rPr>
              <a:t>‘</a:t>
            </a:r>
            <a:r>
              <a:rPr lang="uk-UA" sz="1800" b="1" i="1" smtClean="0">
                <a:cs typeface="Arial" charset="0"/>
              </a:rPr>
              <a:t>я поета</a:t>
            </a:r>
            <a:r>
              <a:rPr lang="en-US" sz="1800" b="1" smtClean="0">
                <a:cs typeface="Arial" charset="0"/>
              </a:rPr>
              <a:t>)</a:t>
            </a:r>
            <a:r>
              <a:rPr lang="uk-UA" sz="1800" b="1" smtClean="0">
                <a:cs typeface="Arial" charset="0"/>
              </a:rPr>
              <a:t>         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ім</a:t>
            </a:r>
            <a:r>
              <a:rPr lang="en-US" sz="1800" b="1" i="1" smtClean="0">
                <a:cs typeface="Arial" charset="0"/>
              </a:rPr>
              <a:t>‘</a:t>
            </a:r>
            <a:r>
              <a:rPr lang="uk-UA" sz="1800" b="1" i="1" smtClean="0">
                <a:cs typeface="Arial" charset="0"/>
              </a:rPr>
              <a:t>я батька</a:t>
            </a:r>
            <a:r>
              <a:rPr lang="en-US" sz="1800" b="1" smtClean="0">
                <a:cs typeface="Arial" charset="0"/>
              </a:rPr>
              <a:t>)</a:t>
            </a:r>
            <a:r>
              <a:rPr lang="uk-UA" sz="1800" b="1" smtClean="0">
                <a:cs typeface="Arial" charset="0"/>
              </a:rPr>
              <a:t>                 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прізвище</a:t>
            </a:r>
            <a:r>
              <a:rPr lang="en-US" sz="1800" b="1" smtClean="0">
                <a:cs typeface="Arial" charset="0"/>
              </a:rPr>
              <a:t>)</a:t>
            </a:r>
            <a:endParaRPr lang="uk-UA" sz="18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4000" b="1" smtClean="0">
                <a:cs typeface="Arial" charset="0"/>
              </a:rPr>
              <a:t>Нішапурі</a:t>
            </a:r>
            <a:r>
              <a:rPr lang="uk-UA" sz="3600" b="1" smtClean="0">
                <a:cs typeface="Arial" charset="0"/>
              </a:rPr>
              <a:t>  </a:t>
            </a:r>
            <a:r>
              <a:rPr lang="en-US" sz="1800" b="1" smtClean="0">
                <a:cs typeface="Arial" charset="0"/>
              </a:rPr>
              <a:t>(</a:t>
            </a:r>
            <a:r>
              <a:rPr lang="uk-UA" sz="1800" b="1" i="1" smtClean="0">
                <a:cs typeface="Arial" charset="0"/>
              </a:rPr>
              <a:t>місто народження</a:t>
            </a:r>
            <a:r>
              <a:rPr lang="en-US" sz="1800" b="1" smtClean="0">
                <a:cs typeface="Arial" charset="0"/>
              </a:rPr>
              <a:t>)</a:t>
            </a:r>
            <a:endParaRPr lang="en-US" sz="36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smtClean="0"/>
              <a:t>       </a:t>
            </a:r>
            <a:endParaRPr lang="ru-RU" sz="2000" smtClean="0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  <p:bldP spid="96258" grpId="2"/>
      <p:bldP spid="96259" grpId="0" build="p"/>
      <p:bldP spid="9625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БІОГРАФІЧНА ДОВІДКА</a:t>
            </a:r>
            <a:endParaRPr lang="ru-RU" smtClean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6254750" cy="3724275"/>
          </a:xfrm>
        </p:spPr>
        <p:txBody>
          <a:bodyPr/>
          <a:lstStyle/>
          <a:p>
            <a:pPr eaLnBrk="1" hangingPunct="1"/>
            <a:r>
              <a:rPr lang="uk-UA" sz="1800" smtClean="0"/>
              <a:t>ІМ</a:t>
            </a:r>
            <a:r>
              <a:rPr lang="uk-UA" sz="1800" smtClean="0">
                <a:sym typeface="Symbol" pitchFamily="18" charset="2"/>
              </a:rPr>
              <a:t>Я ПРИ НАРОДЖЕННІ: </a:t>
            </a:r>
            <a:r>
              <a:rPr lang="uk-UA" sz="1800" b="1" smtClean="0">
                <a:sym typeface="Symbol" pitchFamily="18" charset="2"/>
              </a:rPr>
              <a:t>Омар Хайям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ДАТА НАРОДЖЕННЯ:   </a:t>
            </a:r>
            <a:r>
              <a:rPr lang="uk-UA" sz="1800" b="1" smtClean="0">
                <a:sym typeface="Symbol" pitchFamily="18" charset="2"/>
              </a:rPr>
              <a:t>18 травня 1048 року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МІСЦЕ НАРОДЖЕННЯ: </a:t>
            </a:r>
            <a:r>
              <a:rPr lang="uk-UA" sz="1800" b="1" smtClean="0">
                <a:sym typeface="Symbol" pitchFamily="18" charset="2"/>
              </a:rPr>
              <a:t>Нішапур (сучасний Іран)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ДАТА СМЕРТІ: </a:t>
            </a:r>
            <a:r>
              <a:rPr lang="uk-UA" sz="1800" b="1" smtClean="0">
                <a:sym typeface="Symbol" pitchFamily="18" charset="2"/>
              </a:rPr>
              <a:t>4 грудня 1131 року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МІСЦЕ СМЕРТІ: </a:t>
            </a:r>
            <a:r>
              <a:rPr lang="uk-UA" sz="1800" b="1" smtClean="0">
                <a:sym typeface="Symbol" pitchFamily="18" charset="2"/>
              </a:rPr>
              <a:t>Нішапур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НАЦІОНАЛЬНІСТЬ: </a:t>
            </a:r>
            <a:r>
              <a:rPr lang="uk-UA" sz="1800" b="1" smtClean="0">
                <a:sym typeface="Symbol" pitchFamily="18" charset="2"/>
              </a:rPr>
              <a:t>перс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МОВА ТВОРІВ: </a:t>
            </a:r>
            <a:r>
              <a:rPr lang="uk-UA" sz="1800" b="1" smtClean="0">
                <a:sym typeface="Symbol" pitchFamily="18" charset="2"/>
              </a:rPr>
              <a:t>фарсі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РІД ДІЯЛЬНОСТІ: </a:t>
            </a:r>
            <a:r>
              <a:rPr lang="uk-UA" sz="1800" b="1" smtClean="0">
                <a:sym typeface="Symbol" pitchFamily="18" charset="2"/>
              </a:rPr>
              <a:t>поет, астроном, математик,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smtClean="0">
                <a:sym typeface="Symbol" pitchFamily="18" charset="2"/>
              </a:rPr>
              <a:t>                                   філософ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НАПРЯМОК: </a:t>
            </a:r>
            <a:r>
              <a:rPr lang="uk-UA" sz="1800" b="1" smtClean="0">
                <a:sym typeface="Symbol" pitchFamily="18" charset="2"/>
              </a:rPr>
              <a:t>поезія</a:t>
            </a:r>
          </a:p>
          <a:p>
            <a:pPr eaLnBrk="1" hangingPunct="1"/>
            <a:r>
              <a:rPr lang="uk-UA" sz="1800" smtClean="0">
                <a:sym typeface="Symbol" pitchFamily="18" charset="2"/>
              </a:rPr>
              <a:t>ЖАНР: </a:t>
            </a:r>
            <a:r>
              <a:rPr lang="uk-UA" sz="1800" b="1" smtClean="0">
                <a:sym typeface="Symbol" pitchFamily="18" charset="2"/>
              </a:rPr>
              <a:t>рубаї</a:t>
            </a:r>
          </a:p>
        </p:txBody>
      </p:sp>
      <p:pic>
        <p:nvPicPr>
          <p:cNvPr id="8196" name="Picture 9" descr="х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77050" y="2276475"/>
            <a:ext cx="2266950" cy="3457575"/>
          </a:xfr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9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9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9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Якби мені до рук скрижалі Долі,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Я розписав би їх по власній волі!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Із світу вигнав би всі смутки, болі,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Чолом небес досяг, не жив би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                                                   долі!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600" smtClean="0">
                <a:solidFill>
                  <a:schemeClr val="tx2"/>
                </a:solidFill>
              </a:rPr>
              <a:t>                                     </a:t>
            </a:r>
            <a:r>
              <a:rPr lang="uk-UA" sz="3200" smtClean="0">
                <a:solidFill>
                  <a:schemeClr val="tx2"/>
                </a:solidFill>
              </a:rPr>
              <a:t>ОМАР ХАЙЯМ</a:t>
            </a:r>
            <a:endParaRPr lang="ru-RU" sz="32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1571625"/>
          </a:xfrm>
        </p:spPr>
        <p:txBody>
          <a:bodyPr/>
          <a:lstStyle/>
          <a:p>
            <a:pPr algn="ctr" eaLnBrk="1" hangingPunct="1"/>
            <a:r>
              <a:rPr lang="uk-UA" sz="4000" smtClean="0">
                <a:solidFill>
                  <a:srgbClr val="003300"/>
                </a:solidFill>
              </a:rPr>
              <a:t> Перелік почесних титулів </a:t>
            </a:r>
            <a:r>
              <a:rPr lang="uk-UA" sz="4000" smtClean="0"/>
              <a:t> </a:t>
            </a:r>
            <a:r>
              <a:rPr lang="uk-UA" sz="4000" smtClean="0">
                <a:solidFill>
                  <a:srgbClr val="003300"/>
                </a:solidFill>
              </a:rPr>
              <a:t>ОМАРА ХАЙЯМА :</a:t>
            </a:r>
            <a:endParaRPr lang="ru-RU" sz="4000" smtClean="0">
              <a:solidFill>
                <a:srgbClr val="0033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 </a:t>
            </a:r>
            <a:r>
              <a:rPr lang="en-US" sz="3200" b="1" smtClean="0">
                <a:cs typeface="Arial" charset="0"/>
              </a:rPr>
              <a:t>«</a:t>
            </a:r>
            <a:r>
              <a:rPr lang="uk-UA" sz="3200" b="1" smtClean="0"/>
              <a:t>Вчений муж століття</a:t>
            </a:r>
            <a:r>
              <a:rPr lang="en-US" sz="3200" b="1" smtClean="0">
                <a:cs typeface="Arial" charset="0"/>
              </a:rPr>
              <a:t>»</a:t>
            </a:r>
            <a:r>
              <a:rPr lang="uk-UA" sz="3200" b="1" smtClean="0">
                <a:cs typeface="Arial" charset="0"/>
              </a:rPr>
              <a:t>;</a:t>
            </a:r>
            <a:endParaRPr lang="uk-UA" sz="3200" b="1" smtClean="0"/>
          </a:p>
          <a:p>
            <a:pPr eaLnBrk="1" hangingPunct="1"/>
            <a:r>
              <a:rPr lang="uk-UA" sz="3200" b="1" smtClean="0"/>
              <a:t> </a:t>
            </a:r>
            <a:r>
              <a:rPr lang="en-US" sz="3200" b="1" smtClean="0">
                <a:cs typeface="Arial" charset="0"/>
              </a:rPr>
              <a:t>«</a:t>
            </a:r>
            <a:r>
              <a:rPr lang="uk-UA" sz="3200" b="1" smtClean="0"/>
              <a:t>Доказ істини</a:t>
            </a:r>
            <a:r>
              <a:rPr lang="en-US" sz="3200" b="1" smtClean="0">
                <a:cs typeface="Arial" charset="0"/>
              </a:rPr>
              <a:t>»</a:t>
            </a:r>
            <a:r>
              <a:rPr lang="uk-UA" sz="3200" b="1" smtClean="0">
                <a:cs typeface="Arial" charset="0"/>
              </a:rPr>
              <a:t>;</a:t>
            </a:r>
            <a:endParaRPr lang="uk-UA" sz="3200" b="1" smtClean="0"/>
          </a:p>
          <a:p>
            <a:pPr eaLnBrk="1" hangingPunct="1"/>
            <a:r>
              <a:rPr lang="uk-UA" sz="3200" b="1" smtClean="0">
                <a:cs typeface="Arial" charset="0"/>
              </a:rPr>
              <a:t> </a:t>
            </a:r>
            <a:r>
              <a:rPr lang="en-US" sz="3200" b="1" smtClean="0">
                <a:cs typeface="Arial" charset="0"/>
              </a:rPr>
              <a:t>«</a:t>
            </a:r>
            <a:r>
              <a:rPr lang="uk-UA" sz="3200" b="1" smtClean="0"/>
              <a:t>Знавець грецької науки</a:t>
            </a:r>
            <a:r>
              <a:rPr lang="en-US" sz="3200" b="1" smtClean="0">
                <a:cs typeface="Arial" charset="0"/>
              </a:rPr>
              <a:t>»</a:t>
            </a:r>
            <a:r>
              <a:rPr lang="uk-UA" sz="3200" b="1" smtClean="0">
                <a:cs typeface="Arial" charset="0"/>
              </a:rPr>
              <a:t>;</a:t>
            </a:r>
            <a:endParaRPr lang="uk-UA" sz="3200" b="1" smtClean="0"/>
          </a:p>
          <a:p>
            <a:pPr eaLnBrk="1" hangingPunct="1"/>
            <a:r>
              <a:rPr lang="uk-UA" sz="3200" b="1" smtClean="0">
                <a:cs typeface="Arial" charset="0"/>
              </a:rPr>
              <a:t> </a:t>
            </a:r>
            <a:r>
              <a:rPr lang="en-US" sz="3200" b="1" smtClean="0">
                <a:cs typeface="Arial" charset="0"/>
              </a:rPr>
              <a:t>«</a:t>
            </a:r>
            <a:r>
              <a:rPr lang="uk-UA" sz="3200" b="1" smtClean="0"/>
              <a:t>Цар філософів Сходу і Заходу</a:t>
            </a:r>
            <a:r>
              <a:rPr lang="en-US" sz="3200" b="1" smtClean="0">
                <a:cs typeface="Arial" charset="0"/>
              </a:rPr>
              <a:t>»</a:t>
            </a:r>
            <a:r>
              <a:rPr lang="uk-UA" sz="3200" b="1" smtClean="0">
                <a:cs typeface="Arial" charset="0"/>
              </a:rPr>
              <a:t>;</a:t>
            </a:r>
          </a:p>
          <a:p>
            <a:pPr eaLnBrk="1" hangingPunct="1"/>
            <a:r>
              <a:rPr lang="uk-UA" sz="3200" b="1" smtClean="0">
                <a:cs typeface="Arial" charset="0"/>
              </a:rPr>
              <a:t> ІМАМ (духовний вождь).</a:t>
            </a:r>
          </a:p>
          <a:p>
            <a:pPr eaLnBrk="1" hangingPunct="1"/>
            <a:endParaRPr lang="uk-UA" sz="32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2" grpId="1"/>
      <p:bldP spid="122883" grpId="0" build="p"/>
      <p:bldP spid="12288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убайя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428875"/>
            <a:ext cx="285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перс хай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3125"/>
            <a:ext cx="26638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928813" y="981075"/>
            <a:ext cx="6243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0"/>
              <a:t>КНИЖКОВА ВИСТАВКА</a:t>
            </a:r>
            <a:endParaRPr lang="ru-RU" sz="3600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0"/>
            <a:ext cx="17145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Омар Хайя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681288"/>
            <a:ext cx="23320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159</Words>
  <Application>Microsoft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Wingdings</vt:lpstr>
      <vt:lpstr>Calibri</vt:lpstr>
      <vt:lpstr>Verdana</vt:lpstr>
      <vt:lpstr>Wingdings 2</vt:lpstr>
      <vt:lpstr>Times New Roman</vt:lpstr>
      <vt:lpstr>Symbol</vt:lpstr>
      <vt:lpstr>Капсулы</vt:lpstr>
      <vt:lpstr>Аспект</vt:lpstr>
      <vt:lpstr>Капсулы</vt:lpstr>
      <vt:lpstr>Аспект</vt:lpstr>
      <vt:lpstr>Аспект</vt:lpstr>
      <vt:lpstr>Аспект</vt:lpstr>
      <vt:lpstr>Аспект</vt:lpstr>
      <vt:lpstr>ОМАР ХАЙЯМ - </vt:lpstr>
      <vt:lpstr>    Душанбе, Таджикистан. Пам’ятник Омару Хайаму  у дворі  готелю «Авесто» </vt:lpstr>
      <vt:lpstr>Омар Хайям – це поет, який славить бенкет життя, його чаша чарівна і сповнена людським розумом – перлинами мудрості всіх часів.                                                                             В. Державін</vt:lpstr>
      <vt:lpstr>ОМАР ХАЙЯМ (1048 – 1131)</vt:lpstr>
      <vt:lpstr>ПОВНЕ ІМ‘Я ПОЕТА</vt:lpstr>
      <vt:lpstr>БІОГРАФІЧНА ДОВІДКА</vt:lpstr>
      <vt:lpstr>Слайд 7</vt:lpstr>
      <vt:lpstr> Перелік почесних титулів  ОМАРА ХАЙЯМА :</vt:lpstr>
      <vt:lpstr>Слайд 9</vt:lpstr>
      <vt:lpstr>Слайд 10</vt:lpstr>
      <vt:lpstr>Слайд 11</vt:lpstr>
    </vt:vector>
  </TitlesOfParts>
  <Company>ЗОШ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ОМАР ХАЙЯМ (1048 – 1131)</dc:title>
  <dc:creator>11111</dc:creator>
  <cp:lastModifiedBy>Makas</cp:lastModifiedBy>
  <cp:revision>49</cp:revision>
  <cp:lastPrinted>1601-01-01T00:00:00Z</cp:lastPrinted>
  <dcterms:created xsi:type="dcterms:W3CDTF">2008-12-08T11:07:50Z</dcterms:created>
  <dcterms:modified xsi:type="dcterms:W3CDTF">2012-03-28T07:44:40Z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