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Paintings of Spain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xmlns="" val="144186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-15208"/>
            <a:ext cx="5688632" cy="687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7012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95736" y="-58460"/>
            <a:ext cx="4639818" cy="689020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78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88640"/>
            <a:ext cx="5502526" cy="632277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982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04664"/>
            <a:ext cx="8555020" cy="57159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7163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6429" y="476672"/>
            <a:ext cx="8997571" cy="590465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10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88640"/>
            <a:ext cx="8424674" cy="63704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5801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1091" y="404664"/>
            <a:ext cx="8616341" cy="597666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3130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49531"/>
            <a:ext cx="6120680" cy="652007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308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3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Paintings of Spain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Златусик</cp:lastModifiedBy>
  <cp:revision>9</cp:revision>
  <dcterms:created xsi:type="dcterms:W3CDTF">2014-01-14T15:18:22Z</dcterms:created>
  <dcterms:modified xsi:type="dcterms:W3CDTF">2014-01-13T16:06:40Z</dcterms:modified>
</cp:coreProperties>
</file>