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 smtClean="0"/>
              <a:t>Paintings of Spain</a:t>
            </a:r>
            <a:endParaRPr lang="uk-UA" sz="8000" dirty="0"/>
          </a:p>
        </p:txBody>
      </p:sp>
    </p:spTree>
    <p:extLst>
      <p:ext uri="{BB962C8B-B14F-4D97-AF65-F5344CB8AC3E}">
        <p14:creationId xmlns:p14="http://schemas.microsoft.com/office/powerpoint/2010/main" xmlns="" val="144186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7624" y="-15208"/>
            <a:ext cx="5688632" cy="687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70128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5736" y="-58460"/>
            <a:ext cx="4639818" cy="689020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0788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688" y="188640"/>
            <a:ext cx="5502526" cy="632277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982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404664"/>
            <a:ext cx="8555020" cy="571596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7163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6429" y="476672"/>
            <a:ext cx="8997571" cy="590465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9105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188640"/>
            <a:ext cx="8424674" cy="637047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25801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1091" y="404664"/>
            <a:ext cx="8616341" cy="597666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53130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3648" y="249531"/>
            <a:ext cx="6120680" cy="6520071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3088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</TotalTime>
  <Words>3</Words>
  <Application>Microsoft Office PowerPoint</Application>
  <PresentationFormat>Экран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Paintings of Spain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Златусик</cp:lastModifiedBy>
  <cp:revision>9</cp:revision>
  <dcterms:created xsi:type="dcterms:W3CDTF">2014-01-14T15:18:22Z</dcterms:created>
  <dcterms:modified xsi:type="dcterms:W3CDTF">2014-01-13T16:06:40Z</dcterms:modified>
</cp:coreProperties>
</file>