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431574-E53F-4DAD-AA61-7006CC59D32C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3A7A8-972C-4BE9-9808-73FC6ABA20E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C3A7A8-972C-4BE9-9808-73FC6ABA20ED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7611B3D-C709-44AD-A6B7-BB17AEC448A0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B83D0AE-1250-4270-A023-873DB7ED12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611B3D-C709-44AD-A6B7-BB17AEC448A0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83D0AE-1250-4270-A023-873DB7ED12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7611B3D-C709-44AD-A6B7-BB17AEC448A0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B83D0AE-1250-4270-A023-873DB7ED12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611B3D-C709-44AD-A6B7-BB17AEC448A0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83D0AE-1250-4270-A023-873DB7ED12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7611B3D-C709-44AD-A6B7-BB17AEC448A0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B83D0AE-1250-4270-A023-873DB7ED12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611B3D-C709-44AD-A6B7-BB17AEC448A0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83D0AE-1250-4270-A023-873DB7ED12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611B3D-C709-44AD-A6B7-BB17AEC448A0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83D0AE-1250-4270-A023-873DB7ED12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611B3D-C709-44AD-A6B7-BB17AEC448A0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83D0AE-1250-4270-A023-873DB7ED12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7611B3D-C709-44AD-A6B7-BB17AEC448A0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83D0AE-1250-4270-A023-873DB7ED12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611B3D-C709-44AD-A6B7-BB17AEC448A0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83D0AE-1250-4270-A023-873DB7ED12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611B3D-C709-44AD-A6B7-BB17AEC448A0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83D0AE-1250-4270-A023-873DB7ED12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7611B3D-C709-44AD-A6B7-BB17AEC448A0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B83D0AE-1250-4270-A023-873DB7ED127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4335760"/>
          </a:xfrm>
        </p:spPr>
        <p:txBody>
          <a:bodyPr/>
          <a:lstStyle/>
          <a:p>
            <a:r>
              <a:rPr lang="ru-RU" b="0" dirty="0" err="1" smtClean="0"/>
              <a:t>Генріх</a:t>
            </a:r>
            <a:r>
              <a:rPr lang="ru-RU" b="0" dirty="0" smtClean="0"/>
              <a:t> Гейне (1797-1856) — один </a:t>
            </a:r>
            <a:r>
              <a:rPr lang="ru-RU" b="0" dirty="0" err="1" smtClean="0"/>
              <a:t>із</a:t>
            </a:r>
            <a:r>
              <a:rPr lang="ru-RU" b="0" dirty="0" smtClean="0"/>
              <a:t> </a:t>
            </a:r>
            <a:r>
              <a:rPr lang="ru-RU" b="0" dirty="0" err="1" smtClean="0"/>
              <a:t>найвидатніших</a:t>
            </a:r>
            <a:r>
              <a:rPr lang="ru-RU" b="0" dirty="0" smtClean="0"/>
              <a:t> </a:t>
            </a:r>
            <a:r>
              <a:rPr lang="ru-RU" b="0" dirty="0" err="1" smtClean="0"/>
              <a:t>німецьких</a:t>
            </a:r>
            <a:r>
              <a:rPr lang="ru-RU" b="0" dirty="0" smtClean="0"/>
              <a:t> </a:t>
            </a:r>
            <a:r>
              <a:rPr lang="ru-RU" b="0" dirty="0" err="1" smtClean="0"/>
              <a:t>поетів</a:t>
            </a:r>
            <a:r>
              <a:rPr lang="ru-RU" b="0" dirty="0" smtClean="0"/>
              <a:t> та </a:t>
            </a:r>
            <a:r>
              <a:rPr lang="ru-RU" b="0" dirty="0" err="1" smtClean="0"/>
              <a:t>журналістів</a:t>
            </a:r>
            <a:r>
              <a:rPr lang="ru-RU" b="0" dirty="0" smtClean="0"/>
              <a:t> XIX ст.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H="1" flipV="1">
            <a:off x="11268744" y="5373216"/>
            <a:ext cx="432048" cy="576064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435597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Поет </a:t>
            </a:r>
            <a:r>
              <a:rPr lang="ru-RU" sz="2400" dirty="0" err="1"/>
              <a:t>розділив</a:t>
            </a:r>
            <a:r>
              <a:rPr lang="ru-RU" sz="2400" dirty="0"/>
              <a:t> свою книгу на три </a:t>
            </a:r>
            <a:r>
              <a:rPr lang="ru-RU" sz="2400" dirty="0" err="1"/>
              <a:t>частини</a:t>
            </a:r>
            <a:r>
              <a:rPr lang="ru-RU" sz="2400" dirty="0"/>
              <a:t>. </a:t>
            </a:r>
            <a:r>
              <a:rPr lang="ru-RU" sz="2400" dirty="0" err="1"/>
              <a:t>Це</a:t>
            </a:r>
            <a:r>
              <a:rPr lang="ru-RU" sz="2400" dirty="0"/>
              <a:t> «</a:t>
            </a:r>
            <a:r>
              <a:rPr lang="ru-RU" sz="2400" dirty="0" err="1"/>
              <a:t>Юнацькі</a:t>
            </a:r>
            <a:r>
              <a:rPr lang="ru-RU" sz="2400" dirty="0"/>
              <a:t> </a:t>
            </a:r>
            <a:r>
              <a:rPr lang="ru-RU" sz="2400" dirty="0" err="1"/>
              <a:t>страждання</a:t>
            </a:r>
            <a:r>
              <a:rPr lang="ru-RU" sz="2400" dirty="0"/>
              <a:t>», коли </a:t>
            </a:r>
            <a:r>
              <a:rPr lang="ru-RU" sz="2400" dirty="0" err="1"/>
              <a:t>кохана</a:t>
            </a:r>
            <a:r>
              <a:rPr lang="ru-RU" sz="2400" dirty="0"/>
              <a:t> </a:t>
            </a:r>
            <a:r>
              <a:rPr lang="ru-RU" sz="2400" dirty="0" err="1"/>
              <a:t>з’являється</a:t>
            </a:r>
            <a:r>
              <a:rPr lang="ru-RU" sz="2400" dirty="0"/>
              <a:t> до </a:t>
            </a:r>
            <a:r>
              <a:rPr lang="ru-RU" sz="2400" dirty="0" err="1"/>
              <a:t>нього</a:t>
            </a:r>
            <a:r>
              <a:rPr lang="ru-RU" sz="2400" dirty="0"/>
              <a:t> в </a:t>
            </a:r>
            <a:r>
              <a:rPr lang="ru-RU" sz="2400" dirty="0" err="1"/>
              <a:t>уяві</a:t>
            </a:r>
            <a:r>
              <a:rPr lang="ru-RU" sz="2400" dirty="0"/>
              <a:t>; «</a:t>
            </a:r>
            <a:r>
              <a:rPr lang="ru-RU" sz="2400" dirty="0" err="1"/>
              <a:t>Ліричне</a:t>
            </a:r>
            <a:r>
              <a:rPr lang="ru-RU" sz="2400" dirty="0"/>
              <a:t> </a:t>
            </a:r>
            <a:r>
              <a:rPr lang="ru-RU" sz="2400" dirty="0" err="1"/>
              <a:t>інтермецо</a:t>
            </a:r>
            <a:r>
              <a:rPr lang="ru-RU" sz="2400" dirty="0"/>
              <a:t>», де </a:t>
            </a:r>
            <a:r>
              <a:rPr lang="ru-RU" sz="2400" dirty="0" err="1"/>
              <a:t>кохання</a:t>
            </a:r>
            <a:r>
              <a:rPr lang="ru-RU" sz="2400" dirty="0"/>
              <a:t> </a:t>
            </a:r>
            <a:r>
              <a:rPr lang="ru-RU" sz="2400" dirty="0" err="1"/>
              <a:t>розцвітає</a:t>
            </a:r>
            <a:r>
              <a:rPr lang="ru-RU" sz="2400" dirty="0"/>
              <a:t> у </a:t>
            </a:r>
            <a:r>
              <a:rPr lang="ru-RU" sz="2400" dirty="0" err="1"/>
              <a:t>сновидіннях</a:t>
            </a:r>
            <a:r>
              <a:rPr lang="ru-RU" sz="2400" dirty="0"/>
              <a:t>; </a:t>
            </a:r>
            <a:r>
              <a:rPr lang="ru-RU" sz="2400" dirty="0" err="1"/>
              <a:t>нарешті</a:t>
            </a:r>
            <a:r>
              <a:rPr lang="ru-RU" sz="2400" dirty="0"/>
              <a:t> «</a:t>
            </a:r>
            <a:r>
              <a:rPr lang="ru-RU" sz="2400" dirty="0" err="1"/>
              <a:t>Знову</a:t>
            </a:r>
            <a:r>
              <a:rPr lang="ru-RU" sz="2400" dirty="0"/>
              <a:t> на </a:t>
            </a:r>
            <a:r>
              <a:rPr lang="ru-RU" sz="2400" dirty="0" err="1"/>
              <a:t>батьківщині</a:t>
            </a:r>
            <a:r>
              <a:rPr lang="ru-RU" sz="2400" dirty="0"/>
              <a:t>», де </a:t>
            </a:r>
            <a:r>
              <a:rPr lang="ru-RU" sz="2400" dirty="0" err="1"/>
              <a:t>любов</a:t>
            </a:r>
            <a:r>
              <a:rPr lang="ru-RU" sz="2400" dirty="0"/>
              <a:t> </a:t>
            </a:r>
            <a:r>
              <a:rPr lang="ru-RU" sz="2400" dirty="0" err="1"/>
              <a:t>оживає</a:t>
            </a:r>
            <a:r>
              <a:rPr lang="ru-RU" sz="2400" dirty="0"/>
              <a:t> </a:t>
            </a:r>
            <a:r>
              <a:rPr lang="ru-RU" sz="2400" dirty="0" err="1"/>
              <a:t>тільки</a:t>
            </a:r>
            <a:r>
              <a:rPr lang="ru-RU" sz="2400" dirty="0"/>
              <a:t> в </a:t>
            </a:r>
            <a:r>
              <a:rPr lang="ru-RU" sz="2400" dirty="0" err="1"/>
              <a:t>пам’яті</a:t>
            </a:r>
            <a:r>
              <a:rPr lang="ru-RU" sz="2400" dirty="0"/>
              <a:t> </a:t>
            </a:r>
            <a:r>
              <a:rPr lang="ru-RU" sz="2400" dirty="0" err="1"/>
              <a:t>поета</a:t>
            </a:r>
            <a:r>
              <a:rPr lang="ru-RU" sz="2400" dirty="0"/>
              <a:t>. До </a:t>
            </a:r>
            <a:r>
              <a:rPr lang="ru-RU" sz="2400" dirty="0" err="1"/>
              <a:t>збірки</a:t>
            </a:r>
            <a:r>
              <a:rPr lang="ru-RU" sz="2400" dirty="0"/>
              <a:t> </a:t>
            </a:r>
            <a:r>
              <a:rPr lang="ru-RU" sz="2400" dirty="0" err="1"/>
              <a:t>своєрідним</a:t>
            </a:r>
            <a:r>
              <a:rPr lang="ru-RU" sz="2400" dirty="0"/>
              <a:t> </a:t>
            </a:r>
            <a:r>
              <a:rPr lang="ru-RU" sz="2400" dirty="0" err="1"/>
              <a:t>епілогом</a:t>
            </a:r>
            <a:r>
              <a:rPr lang="ru-RU" sz="2400" dirty="0"/>
              <a:t> включено цикл «</a:t>
            </a:r>
            <a:r>
              <a:rPr lang="ru-RU" sz="2400" dirty="0" err="1"/>
              <a:t>Північне</a:t>
            </a:r>
            <a:r>
              <a:rPr lang="ru-RU" sz="2400" dirty="0"/>
              <a:t> море», </a:t>
            </a:r>
            <a:r>
              <a:rPr lang="ru-RU" sz="2400" dirty="0" err="1"/>
              <a:t>який</a:t>
            </a:r>
            <a:r>
              <a:rPr lang="ru-RU" sz="2400" dirty="0"/>
              <a:t> </a:t>
            </a:r>
            <a:r>
              <a:rPr lang="ru-RU" sz="2400" dirty="0" err="1"/>
              <a:t>тематично</a:t>
            </a:r>
            <a:r>
              <a:rPr lang="ru-RU" sz="2400" dirty="0"/>
              <a:t> не </a:t>
            </a:r>
            <a:r>
              <a:rPr lang="ru-RU" sz="2400" dirty="0" err="1"/>
              <a:t>пов’язаний</a:t>
            </a:r>
            <a:r>
              <a:rPr lang="ru-RU" sz="2400" dirty="0"/>
              <a:t> </a:t>
            </a:r>
            <a:r>
              <a:rPr lang="ru-RU" sz="2400" dirty="0" err="1"/>
              <a:t>з</a:t>
            </a:r>
            <a:r>
              <a:rPr lang="ru-RU" sz="2400" dirty="0"/>
              <a:t> </a:t>
            </a:r>
            <a:r>
              <a:rPr lang="ru-RU" sz="2400" dirty="0" err="1"/>
              <a:t>історією</a:t>
            </a:r>
            <a:r>
              <a:rPr lang="ru-RU" sz="2400" dirty="0"/>
              <a:t> </a:t>
            </a:r>
            <a:r>
              <a:rPr lang="ru-RU" sz="2400" dirty="0" err="1"/>
              <a:t>кохання</a:t>
            </a:r>
            <a:r>
              <a:rPr lang="ru-RU" sz="2400" dirty="0"/>
              <a:t>.</a:t>
            </a:r>
          </a:p>
          <a:p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1026" name="Picture 2" descr="http://www.posterport.com/media/catalog/product/cache/1/small_image/9df78eab33525d08d6e5fb8d27136e95/H/e/Heinrich,Heine,A-1.,Kell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9576" y="0"/>
            <a:ext cx="4464424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377991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Гейне </a:t>
            </a:r>
            <a:r>
              <a:rPr lang="ru-RU" sz="2000" dirty="0" err="1"/>
              <a:t>був</a:t>
            </a:r>
            <a:r>
              <a:rPr lang="ru-RU" sz="2000" dirty="0"/>
              <a:t> </a:t>
            </a:r>
            <a:r>
              <a:rPr lang="ru-RU" sz="2000" dirty="0" err="1"/>
              <a:t>водночас</a:t>
            </a:r>
            <a:r>
              <a:rPr lang="ru-RU" sz="2000" dirty="0"/>
              <a:t> </a:t>
            </a:r>
            <a:r>
              <a:rPr lang="ru-RU" sz="2000" dirty="0" err="1"/>
              <a:t>і</a:t>
            </a:r>
            <a:r>
              <a:rPr lang="ru-RU" sz="2000" dirty="0"/>
              <a:t> </a:t>
            </a:r>
            <a:r>
              <a:rPr lang="ru-RU" sz="2000" dirty="0" err="1"/>
              <a:t>співцем</a:t>
            </a:r>
            <a:r>
              <a:rPr lang="ru-RU" sz="2000" dirty="0"/>
              <a:t> романтики, </a:t>
            </a:r>
            <a:r>
              <a:rPr lang="ru-RU" sz="2000" dirty="0" err="1"/>
              <a:t>і</a:t>
            </a:r>
            <a:r>
              <a:rPr lang="ru-RU" sz="2000" dirty="0"/>
              <a:t> </a:t>
            </a:r>
            <a:r>
              <a:rPr lang="ru-RU" sz="2000" dirty="0" err="1"/>
              <a:t>її</a:t>
            </a:r>
            <a:r>
              <a:rPr lang="ru-RU" sz="2000" dirty="0"/>
              <a:t> </a:t>
            </a:r>
            <a:r>
              <a:rPr lang="ru-RU" sz="2000" dirty="0" err="1"/>
              <a:t>підкорювачем</a:t>
            </a:r>
            <a:r>
              <a:rPr lang="ru-RU" sz="2000" dirty="0"/>
              <a:t>. </a:t>
            </a:r>
            <a:r>
              <a:rPr lang="ru-RU" sz="2000" dirty="0" err="1"/>
              <a:t>Він</a:t>
            </a:r>
            <a:r>
              <a:rPr lang="ru-RU" sz="2000" dirty="0"/>
              <a:t> </a:t>
            </a:r>
            <a:r>
              <a:rPr lang="ru-RU" sz="2000" dirty="0" err="1"/>
              <a:t>зробив</a:t>
            </a:r>
            <a:r>
              <a:rPr lang="ru-RU" sz="2000" dirty="0"/>
              <a:t> </a:t>
            </a:r>
            <a:r>
              <a:rPr lang="ru-RU" sz="2000" dirty="0" err="1"/>
              <a:t>мову</a:t>
            </a:r>
            <a:r>
              <a:rPr lang="ru-RU" sz="2000" dirty="0"/>
              <a:t> </a:t>
            </a:r>
            <a:r>
              <a:rPr lang="ru-RU" sz="2000" dirty="0" err="1"/>
              <a:t>повсякдення</a:t>
            </a:r>
            <a:r>
              <a:rPr lang="ru-RU" sz="2000" dirty="0"/>
              <a:t> </a:t>
            </a:r>
            <a:r>
              <a:rPr lang="ru-RU" sz="2000" dirty="0" err="1"/>
              <a:t>придатною</a:t>
            </a:r>
            <a:r>
              <a:rPr lang="ru-RU" sz="2000" dirty="0"/>
              <a:t> для </a:t>
            </a:r>
            <a:r>
              <a:rPr lang="ru-RU" sz="2000" dirty="0" err="1"/>
              <a:t>поетичних</a:t>
            </a:r>
            <a:r>
              <a:rPr lang="ru-RU" sz="2000" dirty="0"/>
              <a:t> </a:t>
            </a:r>
            <a:r>
              <a:rPr lang="ru-RU" sz="2000" dirty="0" err="1"/>
              <a:t>творів</a:t>
            </a:r>
            <a:r>
              <a:rPr lang="ru-RU" sz="2000" dirty="0"/>
              <a:t>, </a:t>
            </a:r>
            <a:r>
              <a:rPr lang="ru-RU" sz="2000" dirty="0" err="1"/>
              <a:t>підніс</a:t>
            </a:r>
            <a:r>
              <a:rPr lang="ru-RU" sz="2000" dirty="0"/>
              <a:t> жанр </a:t>
            </a:r>
            <a:r>
              <a:rPr lang="ru-RU" sz="2000" dirty="0" err="1"/>
              <a:t>фейлетонів</a:t>
            </a:r>
            <a:r>
              <a:rPr lang="ru-RU" sz="2000" dirty="0"/>
              <a:t> та </a:t>
            </a:r>
            <a:r>
              <a:rPr lang="ru-RU" sz="2000" dirty="0" err="1"/>
              <a:t>подорожніх</a:t>
            </a:r>
            <a:r>
              <a:rPr lang="ru-RU" sz="2000" dirty="0"/>
              <a:t> </a:t>
            </a:r>
            <a:r>
              <a:rPr lang="ru-RU" sz="2000" dirty="0" err="1"/>
              <a:t>розповідей</a:t>
            </a:r>
            <a:r>
              <a:rPr lang="ru-RU" sz="2000" dirty="0"/>
              <a:t> до </a:t>
            </a:r>
            <a:r>
              <a:rPr lang="ru-RU" sz="2000" dirty="0" err="1"/>
              <a:t>рівня</a:t>
            </a:r>
            <a:r>
              <a:rPr lang="ru-RU" sz="2000" dirty="0"/>
              <a:t> </a:t>
            </a:r>
            <a:r>
              <a:rPr lang="ru-RU" sz="2000" dirty="0" err="1"/>
              <a:t>мистецтва</a:t>
            </a:r>
            <a:r>
              <a:rPr lang="ru-RU" sz="2000" dirty="0"/>
              <a:t>, та </a:t>
            </a:r>
            <a:r>
              <a:rPr lang="ru-RU" sz="2000" dirty="0" err="1"/>
              <a:t>надав</a:t>
            </a:r>
            <a:r>
              <a:rPr lang="ru-RU" sz="2000" dirty="0"/>
              <a:t> </a:t>
            </a:r>
            <a:r>
              <a:rPr lang="ru-RU" sz="2000" dirty="0" err="1"/>
              <a:t>німецькій</a:t>
            </a:r>
            <a:r>
              <a:rPr lang="ru-RU" sz="2000" dirty="0"/>
              <a:t> </a:t>
            </a:r>
            <a:r>
              <a:rPr lang="ru-RU" sz="2000" dirty="0" err="1"/>
              <a:t>мові</a:t>
            </a:r>
            <a:r>
              <a:rPr lang="ru-RU" sz="2000" dirty="0"/>
              <a:t>, до </a:t>
            </a:r>
            <a:r>
              <a:rPr lang="ru-RU" sz="2000" dirty="0" err="1"/>
              <a:t>цього</a:t>
            </a:r>
            <a:r>
              <a:rPr lang="ru-RU" sz="2000" dirty="0"/>
              <a:t> не </a:t>
            </a:r>
            <a:r>
              <a:rPr lang="ru-RU" sz="2000" dirty="0" err="1"/>
              <a:t>притаманну</a:t>
            </a:r>
            <a:r>
              <a:rPr lang="ru-RU" sz="2000" dirty="0"/>
              <a:t>, </a:t>
            </a:r>
            <a:r>
              <a:rPr lang="ru-RU" sz="2000" dirty="0" err="1"/>
              <a:t>стилістичну</a:t>
            </a:r>
            <a:r>
              <a:rPr lang="ru-RU" sz="2000" dirty="0"/>
              <a:t> </a:t>
            </a:r>
            <a:r>
              <a:rPr lang="ru-RU" sz="2000" dirty="0" err="1"/>
              <a:t>легкість</a:t>
            </a:r>
            <a:r>
              <a:rPr lang="ru-RU" sz="2000" dirty="0"/>
              <a:t> та </a:t>
            </a:r>
            <a:r>
              <a:rPr lang="ru-RU" sz="2000" dirty="0" err="1"/>
              <a:t>елегантність</a:t>
            </a:r>
            <a:r>
              <a:rPr lang="ru-RU" sz="2000" dirty="0"/>
              <a:t>. Будучи критиком, </a:t>
            </a:r>
            <a:r>
              <a:rPr lang="ru-RU" sz="2000" dirty="0" err="1"/>
              <a:t>політичним</a:t>
            </a:r>
            <a:r>
              <a:rPr lang="ru-RU" sz="2000" dirty="0"/>
              <a:t> </a:t>
            </a:r>
            <a:r>
              <a:rPr lang="ru-RU" sz="2000" dirty="0" err="1"/>
              <a:t>журналістом</a:t>
            </a:r>
            <a:r>
              <a:rPr lang="ru-RU" sz="2000" dirty="0"/>
              <a:t>, </a:t>
            </a:r>
            <a:r>
              <a:rPr lang="ru-RU" sz="2000" dirty="0" err="1"/>
              <a:t>есеїстом</a:t>
            </a:r>
            <a:r>
              <a:rPr lang="ru-RU" sz="2000" dirty="0"/>
              <a:t>, сатириком та </a:t>
            </a:r>
            <a:r>
              <a:rPr lang="ru-RU" sz="2000" dirty="0" err="1"/>
              <a:t>полемістом</a:t>
            </a:r>
            <a:r>
              <a:rPr lang="ru-RU" sz="2000" dirty="0"/>
              <a:t>, </a:t>
            </a:r>
            <a:r>
              <a:rPr lang="ru-RU" sz="2000" dirty="0" err="1"/>
              <a:t>він</a:t>
            </a:r>
            <a:r>
              <a:rPr lang="ru-RU" sz="2000" dirty="0"/>
              <a:t> </a:t>
            </a:r>
            <a:r>
              <a:rPr lang="ru-RU" sz="2000" dirty="0" err="1"/>
              <a:t>був</a:t>
            </a:r>
            <a:r>
              <a:rPr lang="ru-RU" sz="2000" dirty="0"/>
              <a:t> </a:t>
            </a:r>
            <a:r>
              <a:rPr lang="ru-RU" sz="2000" dirty="0" err="1"/>
              <a:t>об’єктом</a:t>
            </a:r>
            <a:r>
              <a:rPr lang="ru-RU" sz="2000" dirty="0"/>
              <a:t> </a:t>
            </a:r>
            <a:r>
              <a:rPr lang="ru-RU" sz="2000" dirty="0" err="1"/>
              <a:t>захоплень</a:t>
            </a:r>
            <a:r>
              <a:rPr lang="ru-RU" sz="2000" dirty="0"/>
              <a:t> </a:t>
            </a:r>
            <a:r>
              <a:rPr lang="ru-RU" sz="2000" dirty="0" err="1"/>
              <a:t>та</a:t>
            </a:r>
            <a:r>
              <a:rPr lang="ru-RU" sz="2000" dirty="0"/>
              <a:t> негативного </a:t>
            </a:r>
            <a:r>
              <a:rPr lang="ru-RU" sz="2000" dirty="0" err="1"/>
              <a:t>ставлення</a:t>
            </a:r>
            <a:r>
              <a:rPr lang="ru-RU" sz="2000" dirty="0"/>
              <a:t>. </a:t>
            </a:r>
            <a:r>
              <a:rPr lang="ru-RU" sz="2000" dirty="0" err="1"/>
              <a:t>Гайне</a:t>
            </a:r>
            <a:r>
              <a:rPr lang="ru-RU" sz="2000" dirty="0"/>
              <a:t> </a:t>
            </a:r>
            <a:r>
              <a:rPr lang="ru-RU" sz="2000" dirty="0" err="1"/>
              <a:t>належить</a:t>
            </a:r>
            <a:r>
              <a:rPr lang="ru-RU" sz="2000" dirty="0"/>
              <a:t> до </a:t>
            </a:r>
            <a:r>
              <a:rPr lang="ru-RU" sz="2000" dirty="0" err="1"/>
              <a:t>німецькомовних</a:t>
            </a:r>
            <a:r>
              <a:rPr lang="ru-RU" sz="2000" dirty="0"/>
              <a:t> </a:t>
            </a:r>
            <a:r>
              <a:rPr lang="ru-RU" sz="2000" dirty="0" err="1"/>
              <a:t>поетів</a:t>
            </a:r>
            <a:r>
              <a:rPr lang="ru-RU" sz="2000" dirty="0"/>
              <a:t>, твори </a:t>
            </a:r>
            <a:r>
              <a:rPr lang="ru-RU" sz="2000" dirty="0" err="1"/>
              <a:t>яких</a:t>
            </a:r>
            <a:r>
              <a:rPr lang="ru-RU" sz="2000" dirty="0"/>
              <a:t> </a:t>
            </a:r>
            <a:r>
              <a:rPr lang="ru-RU" sz="2000" dirty="0" err="1"/>
              <a:t>перекладено</a:t>
            </a:r>
            <a:r>
              <a:rPr lang="ru-RU" sz="2000" dirty="0"/>
              <a:t> на </a:t>
            </a:r>
            <a:r>
              <a:rPr lang="ru-RU" sz="2000" dirty="0" err="1"/>
              <a:t>найбільшу</a:t>
            </a:r>
            <a:r>
              <a:rPr lang="ru-RU" sz="2000" dirty="0"/>
              <a:t> </a:t>
            </a:r>
            <a:r>
              <a:rPr lang="ru-RU" sz="2000" dirty="0" err="1"/>
              <a:t>кількість</a:t>
            </a:r>
            <a:r>
              <a:rPr lang="ru-RU" sz="2000" dirty="0"/>
              <a:t> </a:t>
            </a:r>
            <a:r>
              <a:rPr lang="ru-RU" sz="2000" dirty="0" err="1"/>
              <a:t>мов</a:t>
            </a:r>
            <a:r>
              <a:rPr lang="ru-RU" sz="2000" dirty="0"/>
              <a:t> </a:t>
            </a:r>
            <a:r>
              <a:rPr lang="ru-RU" sz="2000" dirty="0" err="1"/>
              <a:t>світу</a:t>
            </a:r>
            <a:r>
              <a:rPr lang="ru-RU" sz="2000" dirty="0"/>
              <a:t>.</a:t>
            </a:r>
          </a:p>
        </p:txBody>
      </p:sp>
      <p:sp>
        <p:nvSpPr>
          <p:cNvPr id="10242" name="AutoShape 2" descr="http://msvitu.com/archive/2006/november/img08-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4" name="AutoShape 4" descr="http://msvitu.com/archive/2006/november/img08-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50" name="Picture 10" descr="http://i040.radikal.ru/1103/72/62cc71a582f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0"/>
            <a:ext cx="4427984" cy="68311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6633"/>
            <a:ext cx="478802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Німецький</a:t>
            </a:r>
            <a:r>
              <a:rPr lang="ru-RU" dirty="0"/>
              <a:t> поет, </a:t>
            </a:r>
            <a:r>
              <a:rPr lang="ru-RU" dirty="0" err="1"/>
              <a:t>прозаїк</a:t>
            </a:r>
            <a:r>
              <a:rPr lang="ru-RU" dirty="0"/>
              <a:t>, </a:t>
            </a:r>
            <a:r>
              <a:rPr lang="ru-RU" dirty="0" err="1"/>
              <a:t>есеїст</a:t>
            </a:r>
            <a:r>
              <a:rPr lang="ru-RU" dirty="0"/>
              <a:t> </a:t>
            </a:r>
            <a:r>
              <a:rPr lang="ru-RU" dirty="0" err="1"/>
              <a:t>Генріх</a:t>
            </a:r>
            <a:r>
              <a:rPr lang="ru-RU" dirty="0"/>
              <a:t> Гейне </a:t>
            </a:r>
            <a:r>
              <a:rPr lang="ru-RU" dirty="0" err="1"/>
              <a:t>народився</a:t>
            </a:r>
            <a:r>
              <a:rPr lang="ru-RU" dirty="0"/>
              <a:t> в </a:t>
            </a:r>
            <a:r>
              <a:rPr lang="ru-RU" dirty="0" err="1"/>
              <a:t>родині</a:t>
            </a:r>
            <a:r>
              <a:rPr lang="ru-RU" dirty="0"/>
              <a:t> </a:t>
            </a:r>
            <a:r>
              <a:rPr lang="ru-RU" dirty="0" err="1"/>
              <a:t>єврейського</a:t>
            </a:r>
            <a:r>
              <a:rPr lang="ru-RU" dirty="0"/>
              <a:t> </a:t>
            </a:r>
            <a:r>
              <a:rPr lang="ru-RU" dirty="0" err="1"/>
              <a:t>торговця</a:t>
            </a:r>
            <a:r>
              <a:rPr lang="ru-RU" dirty="0"/>
              <a:t> Самсона Гейне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Бетті</a:t>
            </a:r>
            <a:r>
              <a:rPr lang="ru-RU" dirty="0"/>
              <a:t> </a:t>
            </a:r>
            <a:r>
              <a:rPr lang="ru-RU" dirty="0" err="1"/>
              <a:t>ван</a:t>
            </a:r>
            <a:r>
              <a:rPr lang="ru-RU" dirty="0"/>
              <a:t> </a:t>
            </a:r>
            <a:r>
              <a:rPr lang="ru-RU" dirty="0" err="1"/>
              <a:t>Гельдерн</a:t>
            </a:r>
            <a:r>
              <a:rPr lang="ru-RU" dirty="0"/>
              <a:t> у </a:t>
            </a:r>
            <a:r>
              <a:rPr lang="ru-RU" dirty="0" err="1"/>
              <a:t>місті</a:t>
            </a:r>
            <a:r>
              <a:rPr lang="ru-RU" dirty="0"/>
              <a:t> Дюссельдорф, на </a:t>
            </a:r>
            <a:r>
              <a:rPr lang="ru-RU" dirty="0" err="1"/>
              <a:t>Рейні</a:t>
            </a:r>
            <a:r>
              <a:rPr lang="ru-RU" dirty="0"/>
              <a:t>. </a:t>
            </a:r>
            <a:r>
              <a:rPr lang="ru-RU" dirty="0" err="1"/>
              <a:t>Рейнська</a:t>
            </a:r>
            <a:r>
              <a:rPr lang="ru-RU" dirty="0"/>
              <a:t> область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економічно</a:t>
            </a:r>
            <a:r>
              <a:rPr lang="ru-RU" dirty="0"/>
              <a:t> </a:t>
            </a:r>
            <a:r>
              <a:rPr lang="ru-RU" dirty="0" err="1"/>
              <a:t>розвиненішою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. Тут уже 1805 року </a:t>
            </a:r>
            <a:r>
              <a:rPr lang="ru-RU" dirty="0" err="1"/>
              <a:t>з</a:t>
            </a:r>
            <a:r>
              <a:rPr lang="ru-RU" dirty="0"/>
              <a:t> приходом </a:t>
            </a:r>
            <a:r>
              <a:rPr lang="ru-RU" dirty="0" err="1"/>
              <a:t>французьких</a:t>
            </a:r>
            <a:r>
              <a:rPr lang="ru-RU" dirty="0"/>
              <a:t> </a:t>
            </a:r>
            <a:r>
              <a:rPr lang="ru-RU" dirty="0" err="1"/>
              <a:t>військ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скасовані</a:t>
            </a:r>
            <a:r>
              <a:rPr lang="ru-RU" dirty="0"/>
              <a:t> </a:t>
            </a:r>
            <a:r>
              <a:rPr lang="ru-RU" dirty="0" err="1"/>
              <a:t>феодальні</a:t>
            </a:r>
            <a:r>
              <a:rPr lang="ru-RU" dirty="0"/>
              <a:t> </a:t>
            </a:r>
            <a:r>
              <a:rPr lang="ru-RU" dirty="0" err="1"/>
              <a:t>повинності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введене</a:t>
            </a:r>
            <a:r>
              <a:rPr lang="ru-RU" dirty="0"/>
              <a:t> </a:t>
            </a:r>
            <a:r>
              <a:rPr lang="ru-RU" dirty="0" err="1"/>
              <a:t>прогресивніше</a:t>
            </a:r>
            <a:r>
              <a:rPr lang="ru-RU" dirty="0"/>
              <a:t> </a:t>
            </a:r>
            <a:r>
              <a:rPr lang="ru-RU" dirty="0" err="1"/>
              <a:t>законодавство</a:t>
            </a:r>
            <a:r>
              <a:rPr lang="ru-RU" dirty="0"/>
              <a:t>. </a:t>
            </a:r>
            <a:r>
              <a:rPr lang="ru-RU" dirty="0" err="1"/>
              <a:t>Тож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раннього</a:t>
            </a:r>
            <a:r>
              <a:rPr lang="ru-RU" dirty="0"/>
              <a:t> </a:t>
            </a:r>
            <a:r>
              <a:rPr lang="ru-RU" dirty="0" err="1"/>
              <a:t>віку</a:t>
            </a:r>
            <a:r>
              <a:rPr lang="ru-RU" dirty="0"/>
              <a:t> Гейне </a:t>
            </a:r>
            <a:r>
              <a:rPr lang="ru-RU" dirty="0" err="1"/>
              <a:t>мав</a:t>
            </a:r>
            <a:r>
              <a:rPr lang="ru-RU" dirty="0"/>
              <a:t> </a:t>
            </a:r>
            <a:r>
              <a:rPr lang="ru-RU" dirty="0" err="1"/>
              <a:t>змогу</a:t>
            </a:r>
            <a:r>
              <a:rPr lang="ru-RU" dirty="0"/>
              <a:t> </a:t>
            </a:r>
            <a:r>
              <a:rPr lang="ru-RU" dirty="0" err="1"/>
              <a:t>бачити</a:t>
            </a:r>
            <a:r>
              <a:rPr lang="ru-RU" dirty="0"/>
              <a:t> не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феодальну</a:t>
            </a:r>
            <a:r>
              <a:rPr lang="ru-RU" dirty="0"/>
              <a:t> </a:t>
            </a:r>
            <a:r>
              <a:rPr lang="ru-RU" dirty="0" err="1"/>
              <a:t>відсталість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, </a:t>
            </a:r>
            <a:r>
              <a:rPr lang="ru-RU" dirty="0" err="1"/>
              <a:t>але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паростки</a:t>
            </a:r>
            <a:r>
              <a:rPr lang="ru-RU" dirty="0"/>
              <a:t> </a:t>
            </a:r>
            <a:r>
              <a:rPr lang="ru-RU" dirty="0" err="1"/>
              <a:t>нової</a:t>
            </a:r>
            <a:r>
              <a:rPr lang="ru-RU" dirty="0"/>
              <a:t> </a:t>
            </a:r>
            <a:r>
              <a:rPr lang="ru-RU" dirty="0" err="1"/>
              <a:t>Німеччини</a:t>
            </a:r>
            <a:r>
              <a:rPr lang="ru-RU" dirty="0"/>
              <a:t>. З 1810 по 1812 </a:t>
            </a:r>
            <a:r>
              <a:rPr lang="ru-RU" dirty="0" err="1"/>
              <a:t>рік</a:t>
            </a:r>
            <a:r>
              <a:rPr lang="ru-RU" dirty="0"/>
              <a:t> </a:t>
            </a:r>
            <a:r>
              <a:rPr lang="ru-RU" dirty="0" err="1"/>
              <a:t>Генріх</a:t>
            </a:r>
            <a:r>
              <a:rPr lang="ru-RU" dirty="0"/>
              <a:t> </a:t>
            </a:r>
            <a:r>
              <a:rPr lang="ru-RU" dirty="0" err="1"/>
              <a:t>навчався</a:t>
            </a:r>
            <a:r>
              <a:rPr lang="ru-RU" dirty="0"/>
              <a:t> у </a:t>
            </a:r>
            <a:r>
              <a:rPr lang="ru-RU" dirty="0" err="1"/>
              <a:t>Дюссельдорфському</a:t>
            </a:r>
            <a:r>
              <a:rPr lang="ru-RU" dirty="0"/>
              <a:t> </a:t>
            </a:r>
            <a:r>
              <a:rPr lang="ru-RU" dirty="0" err="1"/>
              <a:t>ліцеї</a:t>
            </a:r>
            <a:r>
              <a:rPr lang="ru-RU" dirty="0"/>
              <a:t>. </a:t>
            </a:r>
            <a:r>
              <a:rPr lang="ru-RU" dirty="0" err="1"/>
              <a:t>Наступний</a:t>
            </a:r>
            <a:r>
              <a:rPr lang="ru-RU" dirty="0"/>
              <a:t> </a:t>
            </a:r>
            <a:r>
              <a:rPr lang="ru-RU" dirty="0" err="1"/>
              <a:t>рік</a:t>
            </a:r>
            <a:r>
              <a:rPr lang="ru-RU" dirty="0"/>
              <a:t> </a:t>
            </a:r>
            <a:r>
              <a:rPr lang="ru-RU" dirty="0" err="1"/>
              <a:t>провів</a:t>
            </a:r>
            <a:r>
              <a:rPr lang="ru-RU" dirty="0"/>
              <a:t> у </a:t>
            </a:r>
            <a:r>
              <a:rPr lang="ru-RU" dirty="0" err="1"/>
              <a:t>конторі</a:t>
            </a:r>
            <a:r>
              <a:rPr lang="ru-RU" dirty="0"/>
              <a:t> </a:t>
            </a:r>
            <a:r>
              <a:rPr lang="ru-RU" dirty="0" err="1"/>
              <a:t>багатого</a:t>
            </a:r>
            <a:r>
              <a:rPr lang="ru-RU" dirty="0"/>
              <a:t> </a:t>
            </a:r>
            <a:r>
              <a:rPr lang="ru-RU" dirty="0" err="1"/>
              <a:t>банкіра</a:t>
            </a:r>
            <a:r>
              <a:rPr lang="ru-RU" dirty="0"/>
              <a:t> </a:t>
            </a:r>
            <a:r>
              <a:rPr lang="ru-RU" dirty="0" err="1"/>
              <a:t>у</a:t>
            </a:r>
            <a:r>
              <a:rPr lang="ru-RU" dirty="0"/>
              <a:t> </a:t>
            </a:r>
            <a:r>
              <a:rPr lang="ru-RU" dirty="0" err="1"/>
              <a:t>Франкфурті-на-Майні</a:t>
            </a:r>
            <a:r>
              <a:rPr lang="ru-RU" dirty="0"/>
              <a:t>. У 1816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Генріх</a:t>
            </a:r>
            <a:r>
              <a:rPr lang="ru-RU" dirty="0"/>
              <a:t> </a:t>
            </a:r>
            <a:r>
              <a:rPr lang="ru-RU" dirty="0" err="1"/>
              <a:t>продовжив</a:t>
            </a:r>
            <a:r>
              <a:rPr lang="ru-RU" dirty="0"/>
              <a:t> </a:t>
            </a:r>
            <a:r>
              <a:rPr lang="ru-RU" dirty="0" err="1"/>
              <a:t>заняття</a:t>
            </a:r>
            <a:r>
              <a:rPr lang="ru-RU" dirty="0"/>
              <a:t> </a:t>
            </a:r>
            <a:r>
              <a:rPr lang="ru-RU" dirty="0" err="1"/>
              <a:t>комерцією</a:t>
            </a:r>
            <a:r>
              <a:rPr lang="ru-RU" dirty="0"/>
              <a:t> у </a:t>
            </a:r>
            <a:r>
              <a:rPr lang="ru-RU" dirty="0" err="1"/>
              <a:t>Гамбурзі</a:t>
            </a:r>
            <a:r>
              <a:rPr lang="ru-RU" dirty="0"/>
              <a:t> в </a:t>
            </a:r>
            <a:r>
              <a:rPr lang="ru-RU" dirty="0" err="1"/>
              <a:t>торговій</a:t>
            </a:r>
            <a:r>
              <a:rPr lang="ru-RU" dirty="0"/>
              <a:t> </a:t>
            </a:r>
            <a:r>
              <a:rPr lang="ru-RU" dirty="0" err="1"/>
              <a:t>фірмі</a:t>
            </a:r>
            <a:r>
              <a:rPr lang="ru-RU" dirty="0"/>
              <a:t> дядька — </a:t>
            </a:r>
            <a:r>
              <a:rPr lang="ru-RU" dirty="0" err="1"/>
              <a:t>мільйонера</a:t>
            </a:r>
            <a:r>
              <a:rPr lang="ru-RU" dirty="0"/>
              <a:t> Соломона Гейне.</a:t>
            </a:r>
          </a:p>
        </p:txBody>
      </p:sp>
      <p:pic>
        <p:nvPicPr>
          <p:cNvPr id="3" name="Picture 8" descr="http://shoyher.narod.ru/Portret/Gejne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72978" y="0"/>
            <a:ext cx="3871022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4644008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/>
              <a:t>Німецький</a:t>
            </a:r>
            <a:r>
              <a:rPr lang="ru-RU" sz="2000" dirty="0"/>
              <a:t> поет, </a:t>
            </a:r>
            <a:r>
              <a:rPr lang="ru-RU" sz="2000" dirty="0" err="1"/>
              <a:t>прозаїк</a:t>
            </a:r>
            <a:r>
              <a:rPr lang="ru-RU" sz="2000" dirty="0"/>
              <a:t>, </a:t>
            </a:r>
            <a:r>
              <a:rPr lang="ru-RU" sz="2000" dirty="0" err="1"/>
              <a:t>есеїст</a:t>
            </a:r>
            <a:r>
              <a:rPr lang="ru-RU" sz="2000" dirty="0"/>
              <a:t> </a:t>
            </a:r>
            <a:r>
              <a:rPr lang="ru-RU" sz="2000" dirty="0" err="1"/>
              <a:t>Генріх</a:t>
            </a:r>
            <a:r>
              <a:rPr lang="ru-RU" sz="2000" dirty="0"/>
              <a:t> Гейне </a:t>
            </a:r>
            <a:r>
              <a:rPr lang="ru-RU" sz="2000" dirty="0" err="1"/>
              <a:t>народився</a:t>
            </a:r>
            <a:r>
              <a:rPr lang="ru-RU" sz="2000" dirty="0"/>
              <a:t> в </a:t>
            </a:r>
            <a:r>
              <a:rPr lang="ru-RU" sz="2000" dirty="0" err="1"/>
              <a:t>родині</a:t>
            </a:r>
            <a:r>
              <a:rPr lang="ru-RU" sz="2000" dirty="0"/>
              <a:t> </a:t>
            </a:r>
            <a:r>
              <a:rPr lang="ru-RU" sz="2000" dirty="0" err="1"/>
              <a:t>єврейського</a:t>
            </a:r>
            <a:r>
              <a:rPr lang="ru-RU" sz="2000" dirty="0"/>
              <a:t> </a:t>
            </a:r>
            <a:r>
              <a:rPr lang="ru-RU" sz="2000" dirty="0" err="1"/>
              <a:t>торговця</a:t>
            </a:r>
            <a:r>
              <a:rPr lang="ru-RU" sz="2000" dirty="0"/>
              <a:t> Самсона Гейне </a:t>
            </a:r>
            <a:r>
              <a:rPr lang="ru-RU" sz="2000" dirty="0" err="1"/>
              <a:t>й</a:t>
            </a:r>
            <a:r>
              <a:rPr lang="ru-RU" sz="2000" dirty="0"/>
              <a:t> </a:t>
            </a:r>
            <a:r>
              <a:rPr lang="ru-RU" sz="2000" dirty="0" err="1"/>
              <a:t>Бетті</a:t>
            </a:r>
            <a:r>
              <a:rPr lang="ru-RU" sz="2000" dirty="0"/>
              <a:t> </a:t>
            </a:r>
            <a:r>
              <a:rPr lang="ru-RU" sz="2000" dirty="0" err="1"/>
              <a:t>ван</a:t>
            </a:r>
            <a:r>
              <a:rPr lang="ru-RU" sz="2000" dirty="0"/>
              <a:t> </a:t>
            </a:r>
            <a:r>
              <a:rPr lang="ru-RU" sz="2000" dirty="0" err="1"/>
              <a:t>Гельдерн</a:t>
            </a:r>
            <a:r>
              <a:rPr lang="ru-RU" sz="2000" dirty="0"/>
              <a:t> у </a:t>
            </a:r>
            <a:r>
              <a:rPr lang="ru-RU" sz="2000" dirty="0" err="1"/>
              <a:t>місті</a:t>
            </a:r>
            <a:r>
              <a:rPr lang="ru-RU" sz="2000" dirty="0"/>
              <a:t> Дюссельдорф, на </a:t>
            </a:r>
            <a:r>
              <a:rPr lang="ru-RU" sz="2000" dirty="0" err="1"/>
              <a:t>Рейні</a:t>
            </a:r>
            <a:r>
              <a:rPr lang="ru-RU" sz="2000" dirty="0"/>
              <a:t>. </a:t>
            </a:r>
            <a:r>
              <a:rPr lang="ru-RU" sz="2000" dirty="0" err="1"/>
              <a:t>Рейнська</a:t>
            </a:r>
            <a:r>
              <a:rPr lang="ru-RU" sz="2000" dirty="0"/>
              <a:t> область </a:t>
            </a:r>
            <a:r>
              <a:rPr lang="ru-RU" sz="2000" dirty="0" err="1"/>
              <a:t>була</a:t>
            </a:r>
            <a:r>
              <a:rPr lang="ru-RU" sz="2000" dirty="0"/>
              <a:t> </a:t>
            </a:r>
            <a:r>
              <a:rPr lang="ru-RU" sz="2000" dirty="0" err="1"/>
              <a:t>економічно</a:t>
            </a:r>
            <a:r>
              <a:rPr lang="ru-RU" sz="2000" dirty="0"/>
              <a:t> </a:t>
            </a:r>
            <a:r>
              <a:rPr lang="ru-RU" sz="2000" dirty="0" err="1"/>
              <a:t>розвиненішою</a:t>
            </a:r>
            <a:r>
              <a:rPr lang="ru-RU" sz="2000" dirty="0"/>
              <a:t>, </a:t>
            </a:r>
            <a:r>
              <a:rPr lang="ru-RU" sz="2000" dirty="0" err="1"/>
              <a:t>ніж</a:t>
            </a:r>
            <a:r>
              <a:rPr lang="ru-RU" sz="2000" dirty="0"/>
              <a:t> </a:t>
            </a:r>
            <a:r>
              <a:rPr lang="ru-RU" sz="2000" dirty="0" err="1"/>
              <a:t>інші</a:t>
            </a:r>
            <a:r>
              <a:rPr lang="ru-RU" sz="2000" dirty="0"/>
              <a:t>. Тут уже 1805 року </a:t>
            </a:r>
            <a:r>
              <a:rPr lang="ru-RU" sz="2000" dirty="0" err="1"/>
              <a:t>з</a:t>
            </a:r>
            <a:r>
              <a:rPr lang="ru-RU" sz="2000" dirty="0"/>
              <a:t> приходом </a:t>
            </a:r>
            <a:r>
              <a:rPr lang="ru-RU" sz="2000" dirty="0" err="1"/>
              <a:t>французьких</a:t>
            </a:r>
            <a:r>
              <a:rPr lang="ru-RU" sz="2000" dirty="0"/>
              <a:t> </a:t>
            </a:r>
            <a:r>
              <a:rPr lang="ru-RU" sz="2000" dirty="0" err="1"/>
              <a:t>військ</a:t>
            </a:r>
            <a:r>
              <a:rPr lang="ru-RU" sz="2000" dirty="0"/>
              <a:t> </a:t>
            </a:r>
            <a:r>
              <a:rPr lang="ru-RU" sz="2000" dirty="0" err="1"/>
              <a:t>були</a:t>
            </a:r>
            <a:r>
              <a:rPr lang="ru-RU" sz="2000" dirty="0"/>
              <a:t> </a:t>
            </a:r>
            <a:r>
              <a:rPr lang="ru-RU" sz="2000" dirty="0" err="1"/>
              <a:t>скасовані</a:t>
            </a:r>
            <a:r>
              <a:rPr lang="ru-RU" sz="2000" dirty="0"/>
              <a:t> </a:t>
            </a:r>
            <a:r>
              <a:rPr lang="ru-RU" sz="2000" dirty="0" err="1"/>
              <a:t>феодальні</a:t>
            </a:r>
            <a:r>
              <a:rPr lang="ru-RU" sz="2000" dirty="0"/>
              <a:t> </a:t>
            </a:r>
            <a:r>
              <a:rPr lang="ru-RU" sz="2000" dirty="0" err="1"/>
              <a:t>повинності</a:t>
            </a:r>
            <a:r>
              <a:rPr lang="ru-RU" sz="2000" dirty="0"/>
              <a:t> </a:t>
            </a:r>
            <a:r>
              <a:rPr lang="ru-RU" sz="2000" dirty="0" err="1"/>
              <a:t>й</a:t>
            </a:r>
            <a:r>
              <a:rPr lang="ru-RU" sz="2000" dirty="0"/>
              <a:t> </a:t>
            </a:r>
            <a:r>
              <a:rPr lang="ru-RU" sz="2000" dirty="0" err="1"/>
              <a:t>введене</a:t>
            </a:r>
            <a:r>
              <a:rPr lang="ru-RU" sz="2000" dirty="0"/>
              <a:t> </a:t>
            </a:r>
            <a:r>
              <a:rPr lang="ru-RU" sz="2000" dirty="0" err="1"/>
              <a:t>прогресивніше</a:t>
            </a:r>
            <a:r>
              <a:rPr lang="ru-RU" sz="2000" dirty="0"/>
              <a:t> </a:t>
            </a:r>
            <a:r>
              <a:rPr lang="ru-RU" sz="2000" dirty="0" err="1"/>
              <a:t>законодавство</a:t>
            </a:r>
            <a:r>
              <a:rPr lang="ru-RU" sz="2000" dirty="0"/>
              <a:t>. </a:t>
            </a:r>
            <a:r>
              <a:rPr lang="ru-RU" sz="2000" dirty="0" err="1"/>
              <a:t>Тож</a:t>
            </a:r>
            <a:r>
              <a:rPr lang="ru-RU" sz="2000" dirty="0"/>
              <a:t> </a:t>
            </a:r>
            <a:r>
              <a:rPr lang="ru-RU" sz="2000" dirty="0" err="1"/>
              <a:t>з</a:t>
            </a:r>
            <a:r>
              <a:rPr lang="ru-RU" sz="2000" dirty="0"/>
              <a:t> </a:t>
            </a:r>
            <a:r>
              <a:rPr lang="ru-RU" sz="2000" dirty="0" err="1"/>
              <a:t>раннього</a:t>
            </a:r>
            <a:r>
              <a:rPr lang="ru-RU" sz="2000" dirty="0"/>
              <a:t> </a:t>
            </a:r>
            <a:r>
              <a:rPr lang="ru-RU" sz="2000" dirty="0" err="1"/>
              <a:t>віку</a:t>
            </a:r>
            <a:r>
              <a:rPr lang="ru-RU" sz="2000" dirty="0"/>
              <a:t> Гейне </a:t>
            </a:r>
            <a:r>
              <a:rPr lang="ru-RU" sz="2000" dirty="0" err="1"/>
              <a:t>мав</a:t>
            </a:r>
            <a:r>
              <a:rPr lang="ru-RU" sz="2000" dirty="0"/>
              <a:t> </a:t>
            </a:r>
            <a:r>
              <a:rPr lang="ru-RU" sz="2000" dirty="0" err="1"/>
              <a:t>змогу</a:t>
            </a:r>
            <a:r>
              <a:rPr lang="ru-RU" sz="2000" dirty="0"/>
              <a:t> </a:t>
            </a:r>
            <a:r>
              <a:rPr lang="ru-RU" sz="2000" dirty="0" err="1"/>
              <a:t>бачити</a:t>
            </a:r>
            <a:r>
              <a:rPr lang="ru-RU" sz="2000" dirty="0"/>
              <a:t> не </a:t>
            </a:r>
            <a:r>
              <a:rPr lang="ru-RU" sz="2000" dirty="0" err="1"/>
              <a:t>лише</a:t>
            </a:r>
            <a:r>
              <a:rPr lang="ru-RU" sz="2000" dirty="0"/>
              <a:t> </a:t>
            </a:r>
            <a:r>
              <a:rPr lang="ru-RU" sz="2000" dirty="0" err="1"/>
              <a:t>феодальну</a:t>
            </a:r>
            <a:r>
              <a:rPr lang="ru-RU" sz="2000" dirty="0"/>
              <a:t> </a:t>
            </a:r>
            <a:r>
              <a:rPr lang="ru-RU" sz="2000" dirty="0" err="1"/>
              <a:t>відсталість</a:t>
            </a:r>
            <a:r>
              <a:rPr lang="ru-RU" sz="2000" dirty="0"/>
              <a:t> </a:t>
            </a:r>
            <a:r>
              <a:rPr lang="ru-RU" sz="2000" dirty="0" err="1"/>
              <a:t>країни</a:t>
            </a:r>
            <a:r>
              <a:rPr lang="ru-RU" sz="2000" dirty="0"/>
              <a:t>, </a:t>
            </a:r>
            <a:r>
              <a:rPr lang="ru-RU" sz="2000" dirty="0" err="1"/>
              <a:t>але</a:t>
            </a:r>
            <a:r>
              <a:rPr lang="ru-RU" sz="2000" dirty="0"/>
              <a:t> </a:t>
            </a:r>
            <a:r>
              <a:rPr lang="ru-RU" sz="2000" dirty="0" err="1"/>
              <a:t>й</a:t>
            </a:r>
            <a:r>
              <a:rPr lang="ru-RU" sz="2000" dirty="0"/>
              <a:t> </a:t>
            </a:r>
            <a:r>
              <a:rPr lang="ru-RU" sz="2000" dirty="0" err="1"/>
              <a:t>паростки</a:t>
            </a:r>
            <a:r>
              <a:rPr lang="ru-RU" sz="2000" dirty="0"/>
              <a:t> </a:t>
            </a:r>
            <a:r>
              <a:rPr lang="ru-RU" sz="2000" dirty="0" err="1"/>
              <a:t>нової</a:t>
            </a:r>
            <a:r>
              <a:rPr lang="ru-RU" sz="2000" dirty="0"/>
              <a:t> </a:t>
            </a:r>
            <a:r>
              <a:rPr lang="ru-RU" sz="2000" dirty="0" err="1"/>
              <a:t>Німеччини</a:t>
            </a:r>
            <a:r>
              <a:rPr lang="ru-RU" sz="2000" dirty="0"/>
              <a:t>. З 1810 по 1812 </a:t>
            </a:r>
            <a:r>
              <a:rPr lang="ru-RU" sz="2000" dirty="0" err="1"/>
              <a:t>рік</a:t>
            </a:r>
            <a:r>
              <a:rPr lang="ru-RU" sz="2000" dirty="0"/>
              <a:t> </a:t>
            </a:r>
            <a:r>
              <a:rPr lang="ru-RU" sz="2000" dirty="0" err="1"/>
              <a:t>Генріх</a:t>
            </a:r>
            <a:r>
              <a:rPr lang="ru-RU" sz="2000" dirty="0"/>
              <a:t> </a:t>
            </a:r>
            <a:r>
              <a:rPr lang="ru-RU" sz="2000" dirty="0" err="1"/>
              <a:t>навчався</a:t>
            </a:r>
            <a:r>
              <a:rPr lang="ru-RU" sz="2000" dirty="0"/>
              <a:t> у </a:t>
            </a:r>
            <a:r>
              <a:rPr lang="ru-RU" sz="2000" dirty="0" err="1"/>
              <a:t>Дюссельдорфському</a:t>
            </a:r>
            <a:r>
              <a:rPr lang="ru-RU" sz="2000" dirty="0"/>
              <a:t> </a:t>
            </a:r>
            <a:r>
              <a:rPr lang="ru-RU" sz="2000" dirty="0" err="1"/>
              <a:t>ліцеї</a:t>
            </a:r>
            <a:r>
              <a:rPr lang="ru-RU" sz="2000" dirty="0"/>
              <a:t>. </a:t>
            </a:r>
            <a:r>
              <a:rPr lang="ru-RU" sz="2000" dirty="0" err="1"/>
              <a:t>Наступний</a:t>
            </a:r>
            <a:r>
              <a:rPr lang="ru-RU" sz="2000" dirty="0"/>
              <a:t> </a:t>
            </a:r>
            <a:r>
              <a:rPr lang="ru-RU" sz="2000" dirty="0" err="1"/>
              <a:t>рік</a:t>
            </a:r>
            <a:r>
              <a:rPr lang="ru-RU" sz="2000" dirty="0"/>
              <a:t> </a:t>
            </a:r>
            <a:r>
              <a:rPr lang="ru-RU" sz="2000" dirty="0" err="1"/>
              <a:t>провів</a:t>
            </a:r>
            <a:r>
              <a:rPr lang="ru-RU" sz="2000" dirty="0"/>
              <a:t> у </a:t>
            </a:r>
            <a:r>
              <a:rPr lang="ru-RU" sz="2000" dirty="0" err="1"/>
              <a:t>конторі</a:t>
            </a:r>
            <a:r>
              <a:rPr lang="ru-RU" sz="2000" dirty="0"/>
              <a:t> </a:t>
            </a:r>
            <a:r>
              <a:rPr lang="ru-RU" sz="2000" dirty="0" err="1"/>
              <a:t>багатого</a:t>
            </a:r>
            <a:r>
              <a:rPr lang="ru-RU" sz="2000" dirty="0"/>
              <a:t> </a:t>
            </a:r>
            <a:r>
              <a:rPr lang="ru-RU" sz="2000" dirty="0" err="1"/>
              <a:t>банкіра</a:t>
            </a:r>
            <a:r>
              <a:rPr lang="ru-RU" sz="2000" dirty="0"/>
              <a:t> </a:t>
            </a:r>
            <a:r>
              <a:rPr lang="ru-RU" sz="2000" dirty="0" err="1"/>
              <a:t>у</a:t>
            </a:r>
            <a:r>
              <a:rPr lang="ru-RU" sz="2000" dirty="0"/>
              <a:t> </a:t>
            </a:r>
            <a:r>
              <a:rPr lang="ru-RU" sz="2000" dirty="0" err="1"/>
              <a:t>Франкфурті-на-Майні</a:t>
            </a:r>
            <a:r>
              <a:rPr lang="ru-RU" sz="2000" dirty="0"/>
              <a:t>. У 1816 </a:t>
            </a:r>
            <a:r>
              <a:rPr lang="ru-RU" sz="2000" dirty="0" err="1"/>
              <a:t>році</a:t>
            </a:r>
            <a:r>
              <a:rPr lang="ru-RU" sz="2000" dirty="0"/>
              <a:t> </a:t>
            </a:r>
            <a:r>
              <a:rPr lang="ru-RU" sz="2000" dirty="0" err="1"/>
              <a:t>Генріх</a:t>
            </a:r>
            <a:r>
              <a:rPr lang="ru-RU" sz="2000" dirty="0"/>
              <a:t> </a:t>
            </a:r>
            <a:r>
              <a:rPr lang="ru-RU" sz="2000" dirty="0" err="1"/>
              <a:t>продовжив</a:t>
            </a:r>
            <a:r>
              <a:rPr lang="ru-RU" sz="2000" dirty="0"/>
              <a:t> </a:t>
            </a:r>
            <a:r>
              <a:rPr lang="ru-RU" sz="2000" dirty="0" err="1"/>
              <a:t>заняття</a:t>
            </a:r>
            <a:r>
              <a:rPr lang="ru-RU" sz="2000" dirty="0"/>
              <a:t> </a:t>
            </a:r>
            <a:r>
              <a:rPr lang="ru-RU" sz="2000" dirty="0" err="1"/>
              <a:t>комерцією</a:t>
            </a:r>
            <a:r>
              <a:rPr lang="ru-RU" sz="2000" dirty="0"/>
              <a:t> у </a:t>
            </a:r>
            <a:r>
              <a:rPr lang="ru-RU" sz="2000" dirty="0" err="1"/>
              <a:t>Гамбурзі</a:t>
            </a:r>
            <a:r>
              <a:rPr lang="ru-RU" sz="2000" dirty="0"/>
              <a:t> в </a:t>
            </a:r>
            <a:r>
              <a:rPr lang="ru-RU" sz="2000" dirty="0" err="1"/>
              <a:t>торговій</a:t>
            </a:r>
            <a:r>
              <a:rPr lang="ru-RU" sz="2000" dirty="0"/>
              <a:t> </a:t>
            </a:r>
            <a:r>
              <a:rPr lang="ru-RU" sz="2000" dirty="0" err="1"/>
              <a:t>фірмі</a:t>
            </a:r>
            <a:r>
              <a:rPr lang="ru-RU" sz="2000" dirty="0"/>
              <a:t> дядька — </a:t>
            </a:r>
            <a:r>
              <a:rPr lang="ru-RU" sz="2000" dirty="0" err="1"/>
              <a:t>мільйонера</a:t>
            </a:r>
            <a:r>
              <a:rPr lang="ru-RU" sz="2000" dirty="0"/>
              <a:t> Соломона Гейне.</a:t>
            </a:r>
          </a:p>
        </p:txBody>
      </p:sp>
      <p:pic>
        <p:nvPicPr>
          <p:cNvPr id="3" name="Picture 6" descr="http://truefriends.ucoz.ru/_fr/1/5192809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5068" y="0"/>
            <a:ext cx="4485827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332656"/>
            <a:ext cx="624644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/>
              <a:t>Перший </a:t>
            </a:r>
            <a:r>
              <a:rPr lang="ru-RU" sz="3600" dirty="0" err="1"/>
              <a:t>літературний</a:t>
            </a:r>
            <a:r>
              <a:rPr lang="ru-RU" sz="3600" dirty="0"/>
              <a:t> </a:t>
            </a:r>
            <a:r>
              <a:rPr lang="ru-RU" sz="3600" dirty="0" err="1"/>
              <a:t>виступ</a:t>
            </a:r>
            <a:r>
              <a:rPr lang="ru-RU" sz="3600" dirty="0"/>
              <a:t> Гейне </a:t>
            </a:r>
            <a:r>
              <a:rPr lang="ru-RU" sz="3600" dirty="0" err="1"/>
              <a:t>належить</a:t>
            </a:r>
            <a:r>
              <a:rPr lang="ru-RU" sz="3600" dirty="0"/>
              <a:t> до 1817 року, коли в </a:t>
            </a:r>
            <a:r>
              <a:rPr lang="ru-RU" sz="3600" dirty="0" err="1"/>
              <a:t>журналі</a:t>
            </a:r>
            <a:r>
              <a:rPr lang="ru-RU" sz="3600" dirty="0"/>
              <a:t> «</a:t>
            </a:r>
            <a:r>
              <a:rPr lang="ru-RU" sz="3600" dirty="0" err="1"/>
              <a:t>Гамбурзький</a:t>
            </a:r>
            <a:r>
              <a:rPr lang="ru-RU" sz="3600" dirty="0"/>
              <a:t> страж» </a:t>
            </a:r>
            <a:r>
              <a:rPr lang="ru-RU" sz="3600" dirty="0" err="1"/>
              <a:t>були</a:t>
            </a:r>
            <a:r>
              <a:rPr lang="ru-RU" sz="3600" dirty="0"/>
              <a:t> </a:t>
            </a:r>
            <a:r>
              <a:rPr lang="ru-RU" sz="3600" dirty="0" err="1"/>
              <a:t>надруковані</a:t>
            </a:r>
            <a:r>
              <a:rPr lang="ru-RU" sz="3600" dirty="0"/>
              <a:t> </a:t>
            </a:r>
            <a:r>
              <a:rPr lang="ru-RU" sz="3600" dirty="0" err="1"/>
              <a:t>його</a:t>
            </a:r>
            <a:r>
              <a:rPr lang="ru-RU" sz="3600" dirty="0"/>
              <a:t> </a:t>
            </a:r>
            <a:r>
              <a:rPr lang="ru-RU" sz="3600" dirty="0" err="1"/>
              <a:t>перші</a:t>
            </a:r>
            <a:r>
              <a:rPr lang="ru-RU" sz="3600" dirty="0"/>
              <a:t> </a:t>
            </a:r>
            <a:r>
              <a:rPr lang="ru-RU" sz="3600" dirty="0" err="1"/>
              <a:t>вірші</a:t>
            </a:r>
            <a:r>
              <a:rPr lang="ru-RU" sz="3600" dirty="0"/>
              <a:t>. </a:t>
            </a:r>
            <a:r>
              <a:rPr lang="ru-RU" sz="3600" dirty="0" err="1"/>
              <a:t>Юнацька</a:t>
            </a:r>
            <a:r>
              <a:rPr lang="ru-RU" sz="3600" dirty="0"/>
              <a:t> </a:t>
            </a:r>
            <a:r>
              <a:rPr lang="ru-RU" sz="3600" dirty="0" err="1"/>
              <a:t>лірика</a:t>
            </a:r>
            <a:r>
              <a:rPr lang="ru-RU" sz="3600" dirty="0"/>
              <a:t> Гейне </a:t>
            </a:r>
            <a:r>
              <a:rPr lang="ru-RU" sz="3600" dirty="0" err="1"/>
              <a:t>була</a:t>
            </a:r>
            <a:r>
              <a:rPr lang="ru-RU" sz="3600" dirty="0"/>
              <a:t> </a:t>
            </a:r>
            <a:r>
              <a:rPr lang="ru-RU" sz="3600" dirty="0" err="1"/>
              <a:t>відгуком</a:t>
            </a:r>
            <a:r>
              <a:rPr lang="ru-RU" sz="3600" dirty="0"/>
              <a:t> на перше </a:t>
            </a:r>
            <a:r>
              <a:rPr lang="ru-RU" sz="3600" dirty="0" err="1"/>
              <a:t>нерозділене</a:t>
            </a:r>
            <a:r>
              <a:rPr lang="ru-RU" sz="3600" dirty="0"/>
              <a:t> </a:t>
            </a:r>
            <a:r>
              <a:rPr lang="ru-RU" sz="3600" dirty="0" err="1"/>
              <a:t>кохання</a:t>
            </a:r>
            <a:r>
              <a:rPr lang="ru-RU" sz="3600" dirty="0"/>
              <a:t> до </a:t>
            </a:r>
            <a:r>
              <a:rPr lang="ru-RU" sz="3600" dirty="0" err="1"/>
              <a:t>кузини</a:t>
            </a:r>
            <a:r>
              <a:rPr lang="ru-RU" sz="3600" dirty="0"/>
              <a:t> </a:t>
            </a:r>
            <a:r>
              <a:rPr lang="ru-RU" sz="3600" dirty="0" err="1"/>
              <a:t>Амалії</a:t>
            </a:r>
            <a:r>
              <a:rPr lang="ru-RU" sz="3600" dirty="0"/>
              <a:t>.</a:t>
            </a:r>
          </a:p>
          <a:p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6632"/>
            <a:ext cx="810039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/>
              <a:t>На </a:t>
            </a:r>
            <a:r>
              <a:rPr lang="ru-RU" sz="2200" dirty="0" err="1"/>
              <a:t>кошти</a:t>
            </a:r>
            <a:r>
              <a:rPr lang="ru-RU" sz="2200" dirty="0"/>
              <a:t> дядька юнак вступив до </a:t>
            </a:r>
            <a:r>
              <a:rPr lang="ru-RU" sz="2200" dirty="0" err="1"/>
              <a:t>Боннського</a:t>
            </a:r>
            <a:r>
              <a:rPr lang="ru-RU" sz="2200" dirty="0"/>
              <a:t> </a:t>
            </a:r>
            <a:r>
              <a:rPr lang="ru-RU" sz="2200" dirty="0" err="1"/>
              <a:t>університету</a:t>
            </a:r>
            <a:r>
              <a:rPr lang="ru-RU" sz="2200" dirty="0"/>
              <a:t> (1819), </a:t>
            </a:r>
            <a:r>
              <a:rPr lang="ru-RU" sz="2200" dirty="0" err="1"/>
              <a:t>звідки</a:t>
            </a:r>
            <a:r>
              <a:rPr lang="ru-RU" sz="2200" dirty="0"/>
              <a:t> </a:t>
            </a:r>
            <a:r>
              <a:rPr lang="ru-RU" sz="2200" dirty="0" err="1"/>
              <a:t>потім</a:t>
            </a:r>
            <a:r>
              <a:rPr lang="ru-RU" sz="2200" dirty="0"/>
              <a:t> </a:t>
            </a:r>
            <a:r>
              <a:rPr lang="ru-RU" sz="2200" dirty="0" err="1"/>
              <a:t>переїхав</a:t>
            </a:r>
            <a:r>
              <a:rPr lang="ru-RU" sz="2200" dirty="0"/>
              <a:t> до </a:t>
            </a:r>
            <a:r>
              <a:rPr lang="ru-RU" sz="2200" dirty="0" err="1"/>
              <a:t>Геттінгензького</a:t>
            </a:r>
            <a:r>
              <a:rPr lang="ru-RU" sz="2200" dirty="0"/>
              <a:t> </a:t>
            </a:r>
            <a:r>
              <a:rPr lang="ru-RU" sz="2200" dirty="0" err="1"/>
              <a:t>університету</a:t>
            </a:r>
            <a:r>
              <a:rPr lang="ru-RU" sz="2200" dirty="0"/>
              <a:t> (1820), </a:t>
            </a:r>
            <a:r>
              <a:rPr lang="ru-RU" sz="2200" dirty="0" err="1"/>
              <a:t>але</a:t>
            </a:r>
            <a:r>
              <a:rPr lang="ru-RU" sz="2200" dirty="0"/>
              <a:t> </a:t>
            </a:r>
            <a:r>
              <a:rPr lang="ru-RU" sz="2200" dirty="0" err="1"/>
              <a:t>змушений</a:t>
            </a:r>
            <a:r>
              <a:rPr lang="ru-RU" sz="2200" dirty="0"/>
              <a:t> </a:t>
            </a:r>
            <a:r>
              <a:rPr lang="ru-RU" sz="2200" dirty="0" err="1"/>
              <a:t>був</a:t>
            </a:r>
            <a:r>
              <a:rPr lang="ru-RU" sz="2200" dirty="0"/>
              <a:t> </a:t>
            </a:r>
            <a:r>
              <a:rPr lang="ru-RU" sz="2200" dirty="0" err="1"/>
              <a:t>залишити</a:t>
            </a:r>
            <a:r>
              <a:rPr lang="ru-RU" sz="2200" dirty="0"/>
              <a:t> </a:t>
            </a:r>
            <a:r>
              <a:rPr lang="ru-RU" sz="2200" dirty="0" err="1"/>
              <a:t>його</a:t>
            </a:r>
            <a:r>
              <a:rPr lang="ru-RU" sz="2200" dirty="0"/>
              <a:t> у </a:t>
            </a:r>
            <a:r>
              <a:rPr lang="ru-RU" sz="2200" dirty="0" err="1"/>
              <a:t>зв’язку</a:t>
            </a:r>
            <a:r>
              <a:rPr lang="ru-RU" sz="2200" dirty="0"/>
              <a:t> </a:t>
            </a:r>
            <a:r>
              <a:rPr lang="ru-RU" sz="2200" dirty="0" err="1"/>
              <a:t>з</a:t>
            </a:r>
            <a:r>
              <a:rPr lang="ru-RU" sz="2200" dirty="0"/>
              <a:t> </a:t>
            </a:r>
            <a:r>
              <a:rPr lang="ru-RU" sz="2200" dirty="0" err="1"/>
              <a:t>дуеллю</a:t>
            </a:r>
            <a:r>
              <a:rPr lang="ru-RU" sz="2200" dirty="0"/>
              <a:t>. </a:t>
            </a:r>
            <a:r>
              <a:rPr lang="ru-RU" sz="2200" dirty="0" err="1"/>
              <a:t>Він</a:t>
            </a:r>
            <a:r>
              <a:rPr lang="ru-RU" sz="2200" dirty="0"/>
              <a:t> </a:t>
            </a:r>
            <a:r>
              <a:rPr lang="ru-RU" sz="2200" dirty="0" err="1"/>
              <a:t>вивчав</a:t>
            </a:r>
            <a:r>
              <a:rPr lang="ru-RU" sz="2200" dirty="0"/>
              <a:t> </a:t>
            </a:r>
            <a:r>
              <a:rPr lang="ru-RU" sz="2200" dirty="0" err="1"/>
              <a:t>юридичні</a:t>
            </a:r>
            <a:r>
              <a:rPr lang="ru-RU" sz="2200" dirty="0"/>
              <a:t> науки, </a:t>
            </a:r>
            <a:r>
              <a:rPr lang="ru-RU" sz="2200" dirty="0" err="1"/>
              <a:t>філософію</a:t>
            </a:r>
            <a:r>
              <a:rPr lang="ru-RU" sz="2200" dirty="0"/>
              <a:t>, </a:t>
            </a:r>
            <a:r>
              <a:rPr lang="ru-RU" sz="2200" dirty="0" err="1"/>
              <a:t>літературу</a:t>
            </a:r>
            <a:r>
              <a:rPr lang="ru-RU" sz="2200" dirty="0"/>
              <a:t>. У 1821 </a:t>
            </a:r>
            <a:r>
              <a:rPr lang="ru-RU" sz="2200" dirty="0" err="1"/>
              <a:t>році</a:t>
            </a:r>
            <a:r>
              <a:rPr lang="ru-RU" sz="2200" dirty="0"/>
              <a:t> вступив у </a:t>
            </a:r>
            <a:r>
              <a:rPr lang="ru-RU" sz="2200" dirty="0" err="1"/>
              <a:t>Берлінський</a:t>
            </a:r>
            <a:r>
              <a:rPr lang="ru-RU" sz="2200" dirty="0"/>
              <a:t> </a:t>
            </a:r>
            <a:r>
              <a:rPr lang="ru-RU" sz="2200" dirty="0" err="1"/>
              <a:t>університет</a:t>
            </a:r>
            <a:r>
              <a:rPr lang="ru-RU" sz="2200" dirty="0"/>
              <a:t>, де </a:t>
            </a:r>
            <a:r>
              <a:rPr lang="ru-RU" sz="2200" dirty="0" err="1"/>
              <a:t>слухав</a:t>
            </a:r>
            <a:r>
              <a:rPr lang="ru-RU" sz="2200" dirty="0"/>
              <a:t> </a:t>
            </a:r>
            <a:r>
              <a:rPr lang="ru-RU" sz="2200" dirty="0" err="1"/>
              <a:t>лекції</a:t>
            </a:r>
            <a:r>
              <a:rPr lang="ru-RU" sz="2200" dirty="0"/>
              <a:t> </a:t>
            </a:r>
            <a:r>
              <a:rPr lang="ru-RU" sz="2200" dirty="0" err="1"/>
              <a:t>філософа</a:t>
            </a:r>
            <a:r>
              <a:rPr lang="ru-RU" sz="2200" dirty="0"/>
              <a:t> Гегеля, одного </a:t>
            </a:r>
            <a:r>
              <a:rPr lang="ru-RU" sz="2200" dirty="0" err="1"/>
              <a:t>з</a:t>
            </a:r>
            <a:r>
              <a:rPr lang="ru-RU" sz="2200" dirty="0"/>
              <a:t> </a:t>
            </a:r>
            <a:r>
              <a:rPr lang="ru-RU" sz="2200" dirty="0" err="1"/>
              <a:t>найосвіченіших</a:t>
            </a:r>
            <a:r>
              <a:rPr lang="ru-RU" sz="2200" dirty="0"/>
              <a:t> людей </a:t>
            </a:r>
            <a:r>
              <a:rPr lang="ru-RU" sz="2200" dirty="0" err="1"/>
              <a:t>свого</a:t>
            </a:r>
            <a:r>
              <a:rPr lang="ru-RU" sz="2200" dirty="0"/>
              <a:t> часу. </a:t>
            </a:r>
            <a:r>
              <a:rPr lang="ru-RU" sz="2200" dirty="0" err="1"/>
              <a:t>Пізніше</a:t>
            </a:r>
            <a:r>
              <a:rPr lang="ru-RU" sz="2200" dirty="0"/>
              <a:t> Гейне </a:t>
            </a:r>
            <a:r>
              <a:rPr lang="ru-RU" sz="2200" dirty="0" err="1"/>
              <a:t>виступив</a:t>
            </a:r>
            <a:r>
              <a:rPr lang="ru-RU" sz="2200" dirty="0"/>
              <a:t> </a:t>
            </a:r>
            <a:r>
              <a:rPr lang="ru-RU" sz="2200" dirty="0" err="1"/>
              <a:t>з</a:t>
            </a:r>
            <a:r>
              <a:rPr lang="ru-RU" sz="2200" dirty="0"/>
              <a:t> </a:t>
            </a:r>
            <a:r>
              <a:rPr lang="ru-RU" sz="2200" dirty="0" err="1"/>
              <a:t>глибоким</a:t>
            </a:r>
            <a:r>
              <a:rPr lang="ru-RU" sz="2200" dirty="0"/>
              <a:t> </a:t>
            </a:r>
            <a:r>
              <a:rPr lang="ru-RU" sz="2200" dirty="0" err="1"/>
              <a:t>аналізом</a:t>
            </a:r>
            <a:r>
              <a:rPr lang="ru-RU" sz="2200" dirty="0"/>
              <a:t> </a:t>
            </a:r>
            <a:r>
              <a:rPr lang="ru-RU" sz="2200" dirty="0" err="1"/>
              <a:t>німецьких</a:t>
            </a:r>
            <a:r>
              <a:rPr lang="ru-RU" sz="2200" dirty="0"/>
              <a:t> </a:t>
            </a:r>
            <a:r>
              <a:rPr lang="ru-RU" sz="2200" dirty="0" err="1"/>
              <a:t>філософських</a:t>
            </a:r>
            <a:r>
              <a:rPr lang="ru-RU" sz="2200" dirty="0"/>
              <a:t> систем. У </a:t>
            </a:r>
            <a:r>
              <a:rPr lang="ru-RU" sz="2200" dirty="0" err="1"/>
              <a:t>грудні</a:t>
            </a:r>
            <a:r>
              <a:rPr lang="ru-RU" sz="2200" dirty="0"/>
              <a:t> 1824 </a:t>
            </a:r>
            <a:r>
              <a:rPr lang="ru-RU" sz="2200" dirty="0" err="1"/>
              <a:t>році</a:t>
            </a:r>
            <a:r>
              <a:rPr lang="ru-RU" sz="2200" dirty="0"/>
              <a:t> </a:t>
            </a:r>
            <a:r>
              <a:rPr lang="ru-RU" sz="2200" dirty="0" err="1"/>
              <a:t>Генріх</a:t>
            </a:r>
            <a:r>
              <a:rPr lang="ru-RU" sz="2200" dirty="0"/>
              <a:t> </a:t>
            </a:r>
            <a:r>
              <a:rPr lang="ru-RU" sz="2200" dirty="0" err="1"/>
              <a:t>повертається</a:t>
            </a:r>
            <a:r>
              <a:rPr lang="ru-RU" sz="2200" dirty="0"/>
              <a:t> до </a:t>
            </a:r>
            <a:r>
              <a:rPr lang="ru-RU" sz="2200" dirty="0" err="1"/>
              <a:t>Геттінгензького</a:t>
            </a:r>
            <a:r>
              <a:rPr lang="ru-RU" sz="2200" dirty="0"/>
              <a:t> </a:t>
            </a:r>
            <a:r>
              <a:rPr lang="ru-RU" sz="2200" dirty="0" err="1"/>
              <a:t>університету</a:t>
            </a:r>
            <a:r>
              <a:rPr lang="ru-RU" sz="2200" dirty="0"/>
              <a:t>. У </a:t>
            </a:r>
            <a:r>
              <a:rPr lang="ru-RU" sz="2200" dirty="0" err="1"/>
              <a:t>цьому</a:t>
            </a:r>
            <a:r>
              <a:rPr lang="ru-RU" sz="2200" dirty="0"/>
              <a:t> ж </a:t>
            </a:r>
            <a:r>
              <a:rPr lang="ru-RU" sz="2200" dirty="0" err="1"/>
              <a:t>році</a:t>
            </a:r>
            <a:r>
              <a:rPr lang="ru-RU" sz="2200" dirty="0"/>
              <a:t> </a:t>
            </a:r>
            <a:r>
              <a:rPr lang="ru-RU" sz="2200" dirty="0" err="1"/>
              <a:t>його</a:t>
            </a:r>
            <a:r>
              <a:rPr lang="ru-RU" sz="2200" dirty="0"/>
              <a:t> </a:t>
            </a:r>
            <a:r>
              <a:rPr lang="ru-RU" sz="2200" dirty="0" err="1"/>
              <a:t>приймають</a:t>
            </a:r>
            <a:r>
              <a:rPr lang="ru-RU" sz="2200" dirty="0"/>
              <a:t> у </a:t>
            </a:r>
            <a:r>
              <a:rPr lang="ru-RU" sz="2200" dirty="0" err="1"/>
              <a:t>будинку</a:t>
            </a:r>
            <a:r>
              <a:rPr lang="ru-RU" sz="2200" dirty="0"/>
              <a:t> Гете у </a:t>
            </a:r>
            <a:r>
              <a:rPr lang="ru-RU" sz="2200" dirty="0" err="1"/>
              <a:t>Веймарі</a:t>
            </a:r>
            <a:r>
              <a:rPr lang="ru-RU" sz="2200" dirty="0"/>
              <a:t>. У 1825 </a:t>
            </a:r>
            <a:r>
              <a:rPr lang="ru-RU" sz="2200" dirty="0" err="1"/>
              <a:t>році</a:t>
            </a:r>
            <a:r>
              <a:rPr lang="ru-RU" sz="2200" dirty="0"/>
              <a:t> Гейне </a:t>
            </a:r>
            <a:r>
              <a:rPr lang="ru-RU" sz="2200" dirty="0" err="1"/>
              <a:t>захистив</a:t>
            </a:r>
            <a:r>
              <a:rPr lang="ru-RU" sz="2200" dirty="0"/>
              <a:t> у </a:t>
            </a:r>
            <a:r>
              <a:rPr lang="ru-RU" sz="2200" dirty="0" err="1"/>
              <a:t>Геттінгензькому</a:t>
            </a:r>
            <a:r>
              <a:rPr lang="ru-RU" sz="2200" dirty="0"/>
              <a:t> </a:t>
            </a:r>
            <a:r>
              <a:rPr lang="ru-RU" sz="2200" dirty="0" err="1"/>
              <a:t>університеті</a:t>
            </a:r>
            <a:r>
              <a:rPr lang="ru-RU" sz="2200" dirty="0"/>
              <a:t> </a:t>
            </a:r>
            <a:r>
              <a:rPr lang="ru-RU" sz="2200" dirty="0" err="1"/>
              <a:t>дисертацію</a:t>
            </a:r>
            <a:r>
              <a:rPr lang="ru-RU" sz="2200" dirty="0"/>
              <a:t> на </a:t>
            </a:r>
            <a:r>
              <a:rPr lang="ru-RU" sz="2200" dirty="0" err="1"/>
              <a:t>ступінь</a:t>
            </a:r>
            <a:r>
              <a:rPr lang="ru-RU" sz="2200" dirty="0"/>
              <a:t> доктора права, а </a:t>
            </a:r>
            <a:r>
              <a:rPr lang="ru-RU" sz="2200" dirty="0" err="1"/>
              <a:t>напередодні</a:t>
            </a:r>
            <a:r>
              <a:rPr lang="ru-RU" sz="2200" dirty="0"/>
              <a:t> </a:t>
            </a:r>
            <a:r>
              <a:rPr lang="ru-RU" sz="2200" dirty="0" err="1"/>
              <a:t>прийняв</a:t>
            </a:r>
            <a:r>
              <a:rPr lang="ru-RU" sz="2200" dirty="0"/>
              <a:t> лютеранство. </a:t>
            </a:r>
            <a:r>
              <a:rPr lang="ru-RU" sz="2200" dirty="0" err="1"/>
              <a:t>Потім</a:t>
            </a:r>
            <a:r>
              <a:rPr lang="ru-RU" sz="2200" dirty="0"/>
              <a:t> </a:t>
            </a:r>
            <a:r>
              <a:rPr lang="ru-RU" sz="2200" dirty="0" err="1"/>
              <a:t>він</a:t>
            </a:r>
            <a:r>
              <a:rPr lang="ru-RU" sz="2200" dirty="0"/>
              <a:t> </a:t>
            </a:r>
            <a:r>
              <a:rPr lang="ru-RU" sz="2200" dirty="0" err="1"/>
              <a:t>багато</a:t>
            </a:r>
            <a:r>
              <a:rPr lang="ru-RU" sz="2200" dirty="0"/>
              <a:t> </a:t>
            </a:r>
            <a:r>
              <a:rPr lang="ru-RU" sz="2200" dirty="0" err="1"/>
              <a:t>подорожував</a:t>
            </a:r>
            <a:r>
              <a:rPr lang="ru-RU" sz="2200" dirty="0"/>
              <a:t>, </a:t>
            </a:r>
            <a:r>
              <a:rPr lang="ru-RU" sz="2200" dirty="0" err="1"/>
              <a:t>відвідуючи</a:t>
            </a:r>
            <a:r>
              <a:rPr lang="ru-RU" sz="2200" dirty="0"/>
              <a:t> </a:t>
            </a:r>
            <a:r>
              <a:rPr lang="ru-RU" sz="2200" dirty="0" err="1"/>
              <a:t>Англію</a:t>
            </a:r>
            <a:r>
              <a:rPr lang="ru-RU" sz="2200" dirty="0"/>
              <a:t>, </a:t>
            </a:r>
            <a:r>
              <a:rPr lang="ru-RU" sz="2200" dirty="0" err="1"/>
              <a:t>Італію</a:t>
            </a:r>
            <a:r>
              <a:rPr lang="ru-RU" sz="2200" dirty="0"/>
              <a:t>. </a:t>
            </a:r>
            <a:r>
              <a:rPr lang="ru-RU" sz="2200" dirty="0" err="1"/>
              <a:t>Враження</a:t>
            </a:r>
            <a:r>
              <a:rPr lang="ru-RU" sz="2200" dirty="0"/>
              <a:t> </a:t>
            </a:r>
            <a:r>
              <a:rPr lang="ru-RU" sz="2200" dirty="0" err="1"/>
              <a:t>від</a:t>
            </a:r>
            <a:r>
              <a:rPr lang="ru-RU" sz="2200" dirty="0"/>
              <a:t> </a:t>
            </a:r>
            <a:r>
              <a:rPr lang="ru-RU" sz="2200" dirty="0" err="1"/>
              <a:t>цих</a:t>
            </a:r>
            <a:r>
              <a:rPr lang="ru-RU" sz="2200" dirty="0"/>
              <a:t> </a:t>
            </a:r>
            <a:r>
              <a:rPr lang="ru-RU" sz="2200" dirty="0" err="1"/>
              <a:t>поїздок</a:t>
            </a:r>
            <a:r>
              <a:rPr lang="ru-RU" sz="2200" dirty="0"/>
              <a:t> </a:t>
            </a:r>
            <a:r>
              <a:rPr lang="ru-RU" sz="2200" dirty="0" err="1"/>
              <a:t>відбились</a:t>
            </a:r>
            <a:r>
              <a:rPr lang="ru-RU" sz="2200" dirty="0"/>
              <a:t> у </a:t>
            </a:r>
            <a:r>
              <a:rPr lang="ru-RU" sz="2200" dirty="0" err="1"/>
              <a:t>його</a:t>
            </a:r>
            <a:r>
              <a:rPr lang="ru-RU" sz="2200" dirty="0"/>
              <a:t> </a:t>
            </a:r>
            <a:r>
              <a:rPr lang="ru-RU" sz="2200" dirty="0" err="1"/>
              <a:t>дорожніх</a:t>
            </a:r>
            <a:r>
              <a:rPr lang="ru-RU" sz="2200" dirty="0"/>
              <a:t> </a:t>
            </a:r>
            <a:r>
              <a:rPr lang="ru-RU" sz="2200" dirty="0" err="1"/>
              <a:t>нарисах</a:t>
            </a:r>
            <a:r>
              <a:rPr lang="ru-RU" sz="2200" dirty="0"/>
              <a:t>. </a:t>
            </a:r>
            <a:r>
              <a:rPr lang="ru-RU" sz="2200" dirty="0" err="1"/>
              <a:t>Під</a:t>
            </a:r>
            <a:r>
              <a:rPr lang="ru-RU" sz="2200" dirty="0"/>
              <a:t> час </a:t>
            </a:r>
            <a:r>
              <a:rPr lang="ru-RU" sz="2200" dirty="0" err="1"/>
              <a:t>літнього</a:t>
            </a:r>
            <a:r>
              <a:rPr lang="ru-RU" sz="2200" dirty="0"/>
              <a:t> </a:t>
            </a:r>
            <a:r>
              <a:rPr lang="ru-RU" sz="2200" dirty="0" err="1"/>
              <a:t>відпочинку</a:t>
            </a:r>
            <a:r>
              <a:rPr lang="ru-RU" sz="2200" dirty="0"/>
              <a:t> Гейне прочитав у газетах про </a:t>
            </a:r>
            <a:r>
              <a:rPr lang="ru-RU" sz="2200" dirty="0" err="1"/>
              <a:t>Липневу</a:t>
            </a:r>
            <a:r>
              <a:rPr lang="ru-RU" sz="2200" dirty="0"/>
              <a:t> </a:t>
            </a:r>
            <a:r>
              <a:rPr lang="ru-RU" sz="2200" dirty="0" err="1"/>
              <a:t>революцію</a:t>
            </a:r>
            <a:r>
              <a:rPr lang="ru-RU" sz="2200" dirty="0"/>
              <a:t>. </a:t>
            </a:r>
            <a:r>
              <a:rPr lang="ru-RU" sz="2200" dirty="0" err="1"/>
              <a:t>Це</a:t>
            </a:r>
            <a:r>
              <a:rPr lang="ru-RU" sz="2200" dirty="0"/>
              <a:t> </a:t>
            </a:r>
            <a:r>
              <a:rPr lang="ru-RU" sz="2200" dirty="0" err="1"/>
              <a:t>підштовхнуло</a:t>
            </a:r>
            <a:r>
              <a:rPr lang="ru-RU" sz="2200" dirty="0"/>
              <a:t> </a:t>
            </a:r>
            <a:r>
              <a:rPr lang="ru-RU" sz="2200" dirty="0" err="1"/>
              <a:t>його</a:t>
            </a:r>
            <a:r>
              <a:rPr lang="ru-RU" sz="2200" dirty="0"/>
              <a:t> до </a:t>
            </a:r>
            <a:r>
              <a:rPr lang="ru-RU" sz="2200" dirty="0" err="1"/>
              <a:t>рішення</a:t>
            </a:r>
            <a:r>
              <a:rPr lang="ru-RU" sz="2200" dirty="0"/>
              <a:t> </a:t>
            </a:r>
            <a:r>
              <a:rPr lang="ru-RU" sz="2200" dirty="0" err="1"/>
              <a:t>поїхати</a:t>
            </a:r>
            <a:r>
              <a:rPr lang="ru-RU" sz="2200" dirty="0"/>
              <a:t> </a:t>
            </a:r>
            <a:r>
              <a:rPr lang="ru-RU" sz="2200" dirty="0" err="1"/>
              <a:t>до</a:t>
            </a:r>
            <a:r>
              <a:rPr lang="ru-RU" sz="2200" dirty="0"/>
              <a:t> </a:t>
            </a:r>
            <a:r>
              <a:rPr lang="ru-RU" sz="2200" dirty="0" err="1"/>
              <a:t>Франції</a:t>
            </a:r>
            <a:r>
              <a:rPr lang="ru-RU" sz="2200"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522007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Гейне </a:t>
            </a:r>
            <a:r>
              <a:rPr lang="ru-RU" sz="2000" dirty="0" err="1"/>
              <a:t>прибув</a:t>
            </a:r>
            <a:r>
              <a:rPr lang="ru-RU" sz="2000" dirty="0"/>
              <a:t> до Парижа 14 </a:t>
            </a:r>
            <a:r>
              <a:rPr lang="ru-RU" sz="2000" dirty="0" err="1"/>
              <a:t>травня</a:t>
            </a:r>
            <a:r>
              <a:rPr lang="ru-RU" sz="2000" dirty="0"/>
              <a:t> 1831 року. Все подальше </a:t>
            </a:r>
            <a:r>
              <a:rPr lang="ru-RU" sz="2000" dirty="0" err="1"/>
              <a:t>життя</a:t>
            </a:r>
            <a:r>
              <a:rPr lang="ru-RU" sz="2000" dirty="0"/>
              <a:t> </a:t>
            </a:r>
            <a:r>
              <a:rPr lang="ru-RU" sz="2000" dirty="0" err="1"/>
              <a:t>пройшло</a:t>
            </a:r>
            <a:r>
              <a:rPr lang="ru-RU" sz="2000" dirty="0"/>
              <a:t> в </a:t>
            </a:r>
            <a:r>
              <a:rPr lang="ru-RU" sz="2000" dirty="0" err="1"/>
              <a:t>столиці</a:t>
            </a:r>
            <a:r>
              <a:rPr lang="ru-RU" sz="2000" dirty="0"/>
              <a:t> </a:t>
            </a:r>
            <a:r>
              <a:rPr lang="ru-RU" sz="2000" dirty="0" err="1"/>
              <a:t>Франції</a:t>
            </a:r>
            <a:r>
              <a:rPr lang="ru-RU" sz="2000" dirty="0"/>
              <a:t>. </a:t>
            </a:r>
            <a:r>
              <a:rPr lang="ru-RU" sz="2000" dirty="0" err="1"/>
              <a:t>Повертатися</a:t>
            </a:r>
            <a:r>
              <a:rPr lang="ru-RU" sz="2000" dirty="0"/>
              <a:t> до </a:t>
            </a:r>
            <a:r>
              <a:rPr lang="ru-RU" sz="2000" dirty="0" err="1"/>
              <a:t>він</a:t>
            </a:r>
            <a:r>
              <a:rPr lang="ru-RU" sz="2000" dirty="0"/>
              <a:t> </a:t>
            </a:r>
            <a:r>
              <a:rPr lang="ru-RU" sz="2000" dirty="0" err="1"/>
              <a:t>Німеччини</a:t>
            </a:r>
            <a:r>
              <a:rPr lang="ru-RU" sz="2000" dirty="0"/>
              <a:t> </a:t>
            </a:r>
            <a:r>
              <a:rPr lang="ru-RU" sz="2000" dirty="0" err="1"/>
              <a:t>боявся</a:t>
            </a:r>
            <a:r>
              <a:rPr lang="ru-RU" sz="2000" dirty="0"/>
              <a:t>, </a:t>
            </a:r>
            <a:r>
              <a:rPr lang="ru-RU" sz="2000" dirty="0" err="1"/>
              <a:t>адже</a:t>
            </a:r>
            <a:r>
              <a:rPr lang="ru-RU" sz="2000" dirty="0"/>
              <a:t> </a:t>
            </a:r>
            <a:r>
              <a:rPr lang="ru-RU" sz="2000" dirty="0" err="1"/>
              <a:t>йому</a:t>
            </a:r>
            <a:r>
              <a:rPr lang="ru-RU" sz="2000" dirty="0"/>
              <a:t> </a:t>
            </a:r>
            <a:r>
              <a:rPr lang="ru-RU" sz="2000" dirty="0" err="1"/>
              <a:t>загрожував</a:t>
            </a:r>
            <a:r>
              <a:rPr lang="ru-RU" sz="2000" dirty="0"/>
              <a:t> </a:t>
            </a:r>
            <a:r>
              <a:rPr lang="ru-RU" sz="2000" dirty="0" err="1"/>
              <a:t>арешт</a:t>
            </a:r>
            <a:r>
              <a:rPr lang="ru-RU" sz="2000" dirty="0"/>
              <a:t> за </a:t>
            </a:r>
            <a:r>
              <a:rPr lang="ru-RU" sz="2000" dirty="0" err="1"/>
              <a:t>гострі</a:t>
            </a:r>
            <a:r>
              <a:rPr lang="ru-RU" sz="2000" dirty="0"/>
              <a:t> </a:t>
            </a:r>
            <a:r>
              <a:rPr lang="ru-RU" sz="2000" dirty="0" err="1"/>
              <a:t>політичні</a:t>
            </a:r>
            <a:r>
              <a:rPr lang="ru-RU" sz="2000" dirty="0"/>
              <a:t> твори. </a:t>
            </a:r>
            <a:r>
              <a:rPr lang="ru-RU" sz="2000" dirty="0" err="1"/>
              <a:t>Упродовж</a:t>
            </a:r>
            <a:r>
              <a:rPr lang="ru-RU" sz="2000" dirty="0"/>
              <a:t> </a:t>
            </a:r>
            <a:r>
              <a:rPr lang="ru-RU" sz="2000" dirty="0" err="1"/>
              <a:t>життя</a:t>
            </a:r>
            <a:r>
              <a:rPr lang="ru-RU" sz="2000" dirty="0"/>
              <a:t> Гейне </a:t>
            </a:r>
            <a:r>
              <a:rPr lang="ru-RU" sz="2000" dirty="0" err="1"/>
              <a:t>побував</a:t>
            </a:r>
            <a:r>
              <a:rPr lang="ru-RU" sz="2000" dirty="0"/>
              <a:t> у </a:t>
            </a:r>
            <a:r>
              <a:rPr lang="ru-RU" sz="2000" dirty="0" err="1"/>
              <a:t>Німеччині</a:t>
            </a:r>
            <a:r>
              <a:rPr lang="ru-RU" sz="2000" dirty="0"/>
              <a:t> </a:t>
            </a:r>
            <a:r>
              <a:rPr lang="ru-RU" sz="2000" dirty="0" err="1"/>
              <a:t>двічі</a:t>
            </a:r>
            <a:r>
              <a:rPr lang="ru-RU" sz="2000" dirty="0"/>
              <a:t> — </a:t>
            </a:r>
            <a:r>
              <a:rPr lang="ru-RU" sz="2000" dirty="0" err="1"/>
              <a:t>щоб</a:t>
            </a:r>
            <a:r>
              <a:rPr lang="ru-RU" sz="2000" dirty="0"/>
              <a:t> </a:t>
            </a:r>
            <a:r>
              <a:rPr lang="ru-RU" sz="2000" dirty="0" err="1"/>
              <a:t>навідати</a:t>
            </a:r>
            <a:r>
              <a:rPr lang="ru-RU" sz="2000" dirty="0"/>
              <a:t> </a:t>
            </a:r>
            <a:r>
              <a:rPr lang="ru-RU" sz="2000" dirty="0" err="1"/>
              <a:t>матір</a:t>
            </a:r>
            <a:r>
              <a:rPr lang="ru-RU" sz="2000" dirty="0"/>
              <a:t> </a:t>
            </a:r>
            <a:r>
              <a:rPr lang="ru-RU" sz="2000" dirty="0" err="1"/>
              <a:t>і</a:t>
            </a:r>
            <a:r>
              <a:rPr lang="ru-RU" sz="2000" dirty="0"/>
              <a:t> </a:t>
            </a:r>
            <a:r>
              <a:rPr lang="ru-RU" sz="2000" dirty="0" err="1"/>
              <a:t>влаштувати</a:t>
            </a:r>
            <a:r>
              <a:rPr lang="ru-RU" sz="2000" dirty="0"/>
              <a:t> </a:t>
            </a:r>
            <a:r>
              <a:rPr lang="ru-RU" sz="2000" dirty="0" err="1"/>
              <a:t>діла</a:t>
            </a:r>
            <a:r>
              <a:rPr lang="ru-RU" sz="2000" dirty="0"/>
              <a:t> </a:t>
            </a:r>
            <a:r>
              <a:rPr lang="ru-RU" sz="2000" dirty="0" err="1"/>
              <a:t>з</a:t>
            </a:r>
            <a:r>
              <a:rPr lang="ru-RU" sz="2000" dirty="0"/>
              <a:t> </a:t>
            </a:r>
            <a:r>
              <a:rPr lang="ru-RU" sz="2000" dirty="0" err="1"/>
              <a:t>видавцем</a:t>
            </a:r>
            <a:r>
              <a:rPr lang="ru-RU" sz="2000" dirty="0"/>
              <a:t>. У </a:t>
            </a:r>
            <a:r>
              <a:rPr lang="ru-RU" sz="2000" dirty="0" err="1"/>
              <a:t>подальшому</a:t>
            </a:r>
            <a:r>
              <a:rPr lang="ru-RU" sz="2000" dirty="0"/>
              <a:t> </a:t>
            </a:r>
            <a:r>
              <a:rPr lang="ru-RU" sz="2000" dirty="0" err="1"/>
              <a:t>поїздки</a:t>
            </a:r>
            <a:r>
              <a:rPr lang="ru-RU" sz="2000" dirty="0"/>
              <a:t> до </a:t>
            </a:r>
            <a:r>
              <a:rPr lang="ru-RU" sz="2000" dirty="0" err="1"/>
              <a:t>Німеччини</a:t>
            </a:r>
            <a:r>
              <a:rPr lang="ru-RU" sz="2000" dirty="0"/>
              <a:t> </a:t>
            </a:r>
            <a:r>
              <a:rPr lang="ru-RU" sz="2000" dirty="0" err="1"/>
              <a:t>були</a:t>
            </a:r>
            <a:r>
              <a:rPr lang="ru-RU" sz="2000" dirty="0"/>
              <a:t> </a:t>
            </a:r>
            <a:r>
              <a:rPr lang="ru-RU" sz="2000" dirty="0" err="1"/>
              <a:t>неможливими</a:t>
            </a:r>
            <a:r>
              <a:rPr lang="ru-RU" sz="2000" dirty="0"/>
              <a:t> за станом </a:t>
            </a:r>
            <a:r>
              <a:rPr lang="ru-RU" sz="2000" dirty="0" err="1"/>
              <a:t>здоров’я</a:t>
            </a:r>
            <a:r>
              <a:rPr lang="ru-RU" sz="2000" dirty="0"/>
              <a:t>: у </a:t>
            </a:r>
            <a:r>
              <a:rPr lang="ru-RU" sz="2000" dirty="0" err="1"/>
              <a:t>поета</a:t>
            </a:r>
            <a:r>
              <a:rPr lang="ru-RU" sz="2000" dirty="0"/>
              <a:t> </a:t>
            </a:r>
            <a:r>
              <a:rPr lang="ru-RU" sz="2000" dirty="0" err="1"/>
              <a:t>був</a:t>
            </a:r>
            <a:r>
              <a:rPr lang="ru-RU" sz="2000" dirty="0"/>
              <a:t> </a:t>
            </a:r>
            <a:r>
              <a:rPr lang="ru-RU" sz="2000" dirty="0" err="1"/>
              <a:t>параліч</a:t>
            </a:r>
            <a:r>
              <a:rPr lang="ru-RU" sz="2000" dirty="0"/>
              <a:t> спинного </a:t>
            </a:r>
            <a:r>
              <a:rPr lang="ru-RU" sz="2000" dirty="0" err="1"/>
              <a:t>мозку</a:t>
            </a:r>
            <a:r>
              <a:rPr lang="ru-RU" sz="2000" dirty="0"/>
              <a:t>. У </a:t>
            </a:r>
            <a:r>
              <a:rPr lang="ru-RU" sz="2000" dirty="0" err="1"/>
              <a:t>травні</a:t>
            </a:r>
            <a:r>
              <a:rPr lang="ru-RU" sz="2000" dirty="0"/>
              <a:t> 1848 року </a:t>
            </a:r>
            <a:r>
              <a:rPr lang="ru-RU" sz="2000" dirty="0" err="1"/>
              <a:t>він</a:t>
            </a:r>
            <a:r>
              <a:rPr lang="ru-RU" sz="2000" dirty="0"/>
              <a:t> </a:t>
            </a:r>
            <a:r>
              <a:rPr lang="ru-RU" sz="2000" dirty="0" err="1"/>
              <a:t>востаннє</a:t>
            </a:r>
            <a:r>
              <a:rPr lang="ru-RU" sz="2000" dirty="0"/>
              <a:t> </a:t>
            </a:r>
            <a:r>
              <a:rPr lang="ru-RU" sz="2000" dirty="0" err="1"/>
              <a:t>вийшов</a:t>
            </a:r>
            <a:r>
              <a:rPr lang="ru-RU" sz="2000" dirty="0"/>
              <a:t> </a:t>
            </a:r>
            <a:r>
              <a:rPr lang="ru-RU" sz="2000" dirty="0" err="1"/>
              <a:t>з</a:t>
            </a:r>
            <a:r>
              <a:rPr lang="ru-RU" sz="2000" dirty="0"/>
              <a:t> дому, </a:t>
            </a:r>
            <a:r>
              <a:rPr lang="ru-RU" sz="2000" dirty="0" err="1"/>
              <a:t>щоб</a:t>
            </a:r>
            <a:r>
              <a:rPr lang="ru-RU" sz="2000" dirty="0"/>
              <a:t> </a:t>
            </a:r>
            <a:r>
              <a:rPr lang="ru-RU" sz="2000" dirty="0" err="1"/>
              <a:t>відвідати</a:t>
            </a:r>
            <a:r>
              <a:rPr lang="ru-RU" sz="2000" dirty="0"/>
              <a:t> Лувр. </a:t>
            </a:r>
            <a:r>
              <a:rPr lang="ru-RU" sz="2000" dirty="0" err="1"/>
              <a:t>Решту</a:t>
            </a:r>
            <a:r>
              <a:rPr lang="ru-RU" sz="2000" dirty="0"/>
              <a:t> </a:t>
            </a:r>
            <a:r>
              <a:rPr lang="ru-RU" sz="2000" dirty="0" err="1"/>
              <a:t>років</a:t>
            </a:r>
            <a:r>
              <a:rPr lang="ru-RU" sz="2000" dirty="0"/>
              <a:t> </a:t>
            </a:r>
            <a:r>
              <a:rPr lang="ru-RU" sz="2000" dirty="0" err="1"/>
              <a:t>він</a:t>
            </a:r>
            <a:r>
              <a:rPr lang="ru-RU" sz="2000" dirty="0"/>
              <a:t> </a:t>
            </a:r>
            <a:r>
              <a:rPr lang="ru-RU" sz="2000" dirty="0" err="1"/>
              <a:t>був</a:t>
            </a:r>
            <a:r>
              <a:rPr lang="ru-RU" sz="2000" dirty="0"/>
              <a:t> </a:t>
            </a:r>
            <a:r>
              <a:rPr lang="ru-RU" sz="2000" dirty="0" err="1"/>
              <a:t>прикутий</a:t>
            </a:r>
            <a:r>
              <a:rPr lang="ru-RU" sz="2000" dirty="0"/>
              <a:t> до </a:t>
            </a:r>
            <a:r>
              <a:rPr lang="ru-RU" sz="2000" dirty="0" err="1"/>
              <a:t>ліжка</a:t>
            </a:r>
            <a:r>
              <a:rPr lang="ru-RU" sz="2000" dirty="0"/>
              <a:t>. </a:t>
            </a:r>
            <a:r>
              <a:rPr lang="ru-RU" sz="2000" dirty="0" err="1"/>
              <a:t>Проживаючи</a:t>
            </a:r>
            <a:r>
              <a:rPr lang="ru-RU" sz="2000" dirty="0"/>
              <a:t> в </a:t>
            </a:r>
            <a:r>
              <a:rPr lang="ru-RU" sz="2000" dirty="0" err="1"/>
              <a:t>Парижі</a:t>
            </a:r>
            <a:r>
              <a:rPr lang="ru-RU" sz="2000" dirty="0"/>
              <a:t>, </a:t>
            </a:r>
            <a:r>
              <a:rPr lang="ru-RU" sz="2000" dirty="0" err="1"/>
              <a:t>Генріх</a:t>
            </a:r>
            <a:r>
              <a:rPr lang="ru-RU" sz="2000" dirty="0"/>
              <a:t> Гейне </a:t>
            </a:r>
            <a:r>
              <a:rPr lang="ru-RU" sz="2000" dirty="0" err="1"/>
              <a:t>зустрічався</a:t>
            </a:r>
            <a:r>
              <a:rPr lang="ru-RU" sz="2000" dirty="0"/>
              <a:t> </a:t>
            </a:r>
            <a:r>
              <a:rPr lang="ru-RU" sz="2000" dirty="0" err="1"/>
              <a:t>з</a:t>
            </a:r>
            <a:r>
              <a:rPr lang="ru-RU" sz="2000" dirty="0"/>
              <a:t> </a:t>
            </a:r>
            <a:r>
              <a:rPr lang="ru-RU" sz="2000" dirty="0" err="1"/>
              <a:t>багатьма</a:t>
            </a:r>
            <a:r>
              <a:rPr lang="ru-RU" sz="2000" dirty="0"/>
              <a:t> </a:t>
            </a:r>
            <a:r>
              <a:rPr lang="ru-RU" sz="2000" dirty="0" err="1"/>
              <a:t>видатними</a:t>
            </a:r>
            <a:r>
              <a:rPr lang="ru-RU" sz="2000" dirty="0"/>
              <a:t> людьми: Оноре де Бальзаком, Жорж Санд, </a:t>
            </a:r>
            <a:r>
              <a:rPr lang="ru-RU" sz="2000" dirty="0" err="1"/>
              <a:t>Гансом</a:t>
            </a:r>
            <a:r>
              <a:rPr lang="ru-RU" sz="2000" dirty="0"/>
              <a:t> </a:t>
            </a:r>
            <a:r>
              <a:rPr lang="ru-RU" sz="2000" dirty="0" err="1"/>
              <a:t>Крістіаном</a:t>
            </a:r>
            <a:r>
              <a:rPr lang="ru-RU" sz="2000" dirty="0"/>
              <a:t> Андерсеном, </a:t>
            </a:r>
            <a:r>
              <a:rPr lang="ru-RU" sz="2000" dirty="0" err="1"/>
              <a:t>Ріхардом</a:t>
            </a:r>
            <a:r>
              <a:rPr lang="ru-RU" sz="2000" dirty="0"/>
              <a:t> Вагнером.</a:t>
            </a:r>
          </a:p>
          <a:p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5122" name="Picture 2" descr="http://img.posterlounge.de/images/wbig/moritz-daniel-oppenheim-portrait-of-heinrich-heine-11728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7459" y="0"/>
            <a:ext cx="3926541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81724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В </a:t>
            </a:r>
            <a:r>
              <a:rPr lang="ru-RU" sz="2800" dirty="0" err="1"/>
              <a:t>останнє</a:t>
            </a:r>
            <a:r>
              <a:rPr lang="ru-RU" sz="2800" dirty="0"/>
              <a:t> </a:t>
            </a:r>
            <a:r>
              <a:rPr lang="ru-RU" sz="2800" dirty="0" err="1"/>
              <a:t>десятиріччя</a:t>
            </a:r>
            <a:r>
              <a:rPr lang="ru-RU" sz="2800" dirty="0"/>
              <a:t> </a:t>
            </a:r>
            <a:r>
              <a:rPr lang="ru-RU" sz="2800" dirty="0" err="1"/>
              <a:t>життя</a:t>
            </a:r>
            <a:r>
              <a:rPr lang="ru-RU" sz="2800" dirty="0"/>
              <a:t> поет </a:t>
            </a:r>
            <a:r>
              <a:rPr lang="ru-RU" sz="2800" dirty="0" err="1"/>
              <a:t>був</a:t>
            </a:r>
            <a:r>
              <a:rPr lang="ru-RU" sz="2800" dirty="0"/>
              <a:t> </a:t>
            </a:r>
            <a:r>
              <a:rPr lang="ru-RU" sz="2800" dirty="0" err="1"/>
              <a:t>прикутий</a:t>
            </a:r>
            <a:r>
              <a:rPr lang="ru-RU" sz="2800" dirty="0"/>
              <a:t> до </a:t>
            </a:r>
            <a:r>
              <a:rPr lang="ru-RU" sz="2800" dirty="0" err="1"/>
              <a:t>ліжка</a:t>
            </a:r>
            <a:r>
              <a:rPr lang="ru-RU" sz="2800" dirty="0"/>
              <a:t>, </a:t>
            </a:r>
            <a:r>
              <a:rPr lang="ru-RU" sz="2800" dirty="0" err="1"/>
              <a:t>ці</a:t>
            </a:r>
            <a:r>
              <a:rPr lang="ru-RU" sz="2800" dirty="0"/>
              <a:t> </a:t>
            </a:r>
            <a:r>
              <a:rPr lang="ru-RU" sz="2800" dirty="0" err="1"/>
              <a:t>вісім</a:t>
            </a:r>
            <a:r>
              <a:rPr lang="ru-RU" sz="2800" dirty="0"/>
              <a:t> </a:t>
            </a:r>
            <a:r>
              <a:rPr lang="ru-RU" sz="2800" dirty="0" err="1"/>
              <a:t>років</a:t>
            </a:r>
            <a:r>
              <a:rPr lang="ru-RU" sz="2800" dirty="0"/>
              <a:t> </a:t>
            </a:r>
            <a:r>
              <a:rPr lang="ru-RU" sz="2800" dirty="0" err="1"/>
              <a:t>він</a:t>
            </a:r>
            <a:r>
              <a:rPr lang="ru-RU" sz="2800" dirty="0"/>
              <a:t> </a:t>
            </a:r>
            <a:r>
              <a:rPr lang="ru-RU" sz="2800" dirty="0" err="1"/>
              <a:t>називав</a:t>
            </a:r>
            <a:r>
              <a:rPr lang="ru-RU" sz="2800" dirty="0"/>
              <a:t> «матрацною могилою». </a:t>
            </a:r>
            <a:r>
              <a:rPr lang="ru-RU" sz="2800" dirty="0" err="1"/>
              <a:t>Події</a:t>
            </a:r>
            <a:r>
              <a:rPr lang="ru-RU" sz="2800" dirty="0"/>
              <a:t> в </a:t>
            </a:r>
            <a:r>
              <a:rPr lang="ru-RU" sz="2800" dirty="0" err="1"/>
              <a:t>Німеччині</a:t>
            </a:r>
            <a:r>
              <a:rPr lang="ru-RU" sz="2800" dirty="0"/>
              <a:t> </a:t>
            </a:r>
            <a:r>
              <a:rPr lang="ru-RU" sz="2800" dirty="0" err="1"/>
              <a:t>глибоко</a:t>
            </a:r>
            <a:r>
              <a:rPr lang="ru-RU" sz="2800" dirty="0"/>
              <a:t> </a:t>
            </a:r>
            <a:r>
              <a:rPr lang="ru-RU" sz="2800" dirty="0" err="1"/>
              <a:t>хвилювали</a:t>
            </a:r>
            <a:r>
              <a:rPr lang="ru-RU" sz="2800" dirty="0"/>
              <a:t> </a:t>
            </a:r>
            <a:r>
              <a:rPr lang="ru-RU" sz="2800" dirty="0" err="1"/>
              <a:t>поета</a:t>
            </a:r>
            <a:r>
              <a:rPr lang="ru-RU" sz="2800" dirty="0"/>
              <a:t>. </a:t>
            </a:r>
            <a:r>
              <a:rPr lang="ru-RU" sz="2800" dirty="0" err="1"/>
              <a:t>Він</a:t>
            </a:r>
            <a:r>
              <a:rPr lang="ru-RU" sz="2800" dirty="0"/>
              <a:t> </a:t>
            </a:r>
            <a:r>
              <a:rPr lang="ru-RU" sz="2800" dirty="0" err="1"/>
              <a:t>звинувачує</a:t>
            </a:r>
            <a:r>
              <a:rPr lang="ru-RU" sz="2800" dirty="0"/>
              <a:t> </a:t>
            </a:r>
            <a:r>
              <a:rPr lang="ru-RU" sz="2800" dirty="0" err="1"/>
              <a:t>боягузливу</a:t>
            </a:r>
            <a:r>
              <a:rPr lang="ru-RU" sz="2800" dirty="0"/>
              <a:t> </a:t>
            </a:r>
            <a:r>
              <a:rPr lang="ru-RU" sz="2800" dirty="0" err="1"/>
              <a:t>німецьку</a:t>
            </a:r>
            <a:r>
              <a:rPr lang="ru-RU" sz="2800" dirty="0"/>
              <a:t> </a:t>
            </a:r>
            <a:r>
              <a:rPr lang="ru-RU" sz="2800" dirty="0" err="1"/>
              <a:t>буржуазію</a:t>
            </a:r>
            <a:r>
              <a:rPr lang="ru-RU" sz="2800" dirty="0"/>
              <a:t>, </a:t>
            </a:r>
            <a:r>
              <a:rPr lang="ru-RU" sz="2800" dirty="0" err="1"/>
              <a:t>її</a:t>
            </a:r>
            <a:r>
              <a:rPr lang="ru-RU" sz="2800" dirty="0"/>
              <a:t> </a:t>
            </a:r>
            <a:r>
              <a:rPr lang="ru-RU" sz="2800" dirty="0" err="1"/>
              <a:t>зрадницьку</a:t>
            </a:r>
            <a:r>
              <a:rPr lang="ru-RU" sz="2800" dirty="0"/>
              <a:t> </a:t>
            </a:r>
            <a:r>
              <a:rPr lang="ru-RU" sz="2800" dirty="0" err="1"/>
              <a:t>поведінку</a:t>
            </a:r>
            <a:r>
              <a:rPr lang="ru-RU" sz="2800" dirty="0"/>
              <a:t> </a:t>
            </a:r>
            <a:r>
              <a:rPr lang="ru-RU" sz="2800" dirty="0" err="1"/>
              <a:t>під</a:t>
            </a:r>
            <a:r>
              <a:rPr lang="ru-RU" sz="2800" dirty="0"/>
              <a:t> час </a:t>
            </a:r>
            <a:r>
              <a:rPr lang="ru-RU" sz="2800" dirty="0" err="1"/>
              <a:t>революції</a:t>
            </a:r>
            <a:r>
              <a:rPr lang="ru-RU" sz="2800" dirty="0"/>
              <a:t>. </a:t>
            </a:r>
            <a:r>
              <a:rPr lang="ru-RU" sz="2800" dirty="0" err="1"/>
              <a:t>Тяжкі</a:t>
            </a:r>
            <a:r>
              <a:rPr lang="ru-RU" sz="2800" dirty="0"/>
              <a:t> </a:t>
            </a:r>
            <a:r>
              <a:rPr lang="ru-RU" sz="2800" dirty="0" err="1"/>
              <a:t>роздуми</a:t>
            </a:r>
            <a:r>
              <a:rPr lang="ru-RU" sz="2800" dirty="0"/>
              <a:t> </a:t>
            </a:r>
            <a:r>
              <a:rPr lang="ru-RU" sz="2800" dirty="0" err="1"/>
              <a:t>викликає</a:t>
            </a:r>
            <a:r>
              <a:rPr lang="ru-RU" sz="2800" dirty="0"/>
              <a:t> </a:t>
            </a:r>
            <a:r>
              <a:rPr lang="ru-RU" sz="2800" dirty="0" err="1"/>
              <a:t>поразка</a:t>
            </a:r>
            <a:r>
              <a:rPr lang="ru-RU" sz="2800" dirty="0"/>
              <a:t> </a:t>
            </a:r>
            <a:r>
              <a:rPr lang="ru-RU" sz="2800" dirty="0" err="1"/>
              <a:t>революційних</a:t>
            </a:r>
            <a:r>
              <a:rPr lang="ru-RU" sz="2800" dirty="0"/>
              <a:t> сил </a:t>
            </a:r>
            <a:r>
              <a:rPr lang="ru-RU" sz="2800" dirty="0" err="1"/>
              <a:t>Німеччини</a:t>
            </a:r>
            <a:r>
              <a:rPr lang="ru-RU" sz="2800" dirty="0"/>
              <a:t> та </a:t>
            </a:r>
            <a:r>
              <a:rPr lang="ru-RU" sz="2800" dirty="0" err="1"/>
              <a:t>Угорщини</a:t>
            </a:r>
            <a:r>
              <a:rPr lang="ru-RU" sz="2800" dirty="0"/>
              <a:t> («У </a:t>
            </a:r>
            <a:r>
              <a:rPr lang="ru-RU" sz="2800" dirty="0" err="1"/>
              <a:t>жовтні</a:t>
            </a:r>
            <a:r>
              <a:rPr lang="ru-RU" sz="2800" dirty="0"/>
              <a:t>», 1849). </a:t>
            </a:r>
            <a:r>
              <a:rPr lang="ru-RU" sz="2800" dirty="0" err="1"/>
              <a:t>Збірка</a:t>
            </a:r>
            <a:r>
              <a:rPr lang="ru-RU" sz="2800" dirty="0"/>
              <a:t> «</a:t>
            </a:r>
            <a:r>
              <a:rPr lang="ru-RU" sz="2800" dirty="0" err="1"/>
              <a:t>Романцеро</a:t>
            </a:r>
            <a:r>
              <a:rPr lang="ru-RU" sz="2800" dirty="0"/>
              <a:t>» (1851) </a:t>
            </a:r>
            <a:r>
              <a:rPr lang="ru-RU" sz="2800" dirty="0" err="1"/>
              <a:t>відбиває</a:t>
            </a:r>
            <a:r>
              <a:rPr lang="ru-RU" sz="2800" dirty="0"/>
              <a:t> </a:t>
            </a:r>
            <a:r>
              <a:rPr lang="ru-RU" sz="2800" dirty="0" err="1"/>
              <a:t>настрої</a:t>
            </a:r>
            <a:r>
              <a:rPr lang="ru-RU" sz="2800" dirty="0"/>
              <a:t> </a:t>
            </a:r>
            <a:r>
              <a:rPr lang="ru-RU" sz="2800" dirty="0" err="1"/>
              <a:t>гіркоти</a:t>
            </a:r>
            <a:r>
              <a:rPr lang="ru-RU" sz="2800" dirty="0"/>
              <a:t>, </a:t>
            </a:r>
            <a:r>
              <a:rPr lang="ru-RU" sz="2800" dirty="0" err="1"/>
              <a:t>його</a:t>
            </a:r>
            <a:r>
              <a:rPr lang="ru-RU" sz="2800" dirty="0"/>
              <a:t> </a:t>
            </a:r>
            <a:r>
              <a:rPr lang="ru-RU" sz="2800" dirty="0" err="1"/>
              <a:t>погляд</a:t>
            </a:r>
            <a:r>
              <a:rPr lang="ru-RU" sz="2800" dirty="0"/>
              <a:t> на </a:t>
            </a:r>
            <a:r>
              <a:rPr lang="ru-RU" sz="2800" dirty="0" err="1"/>
              <a:t>хід</a:t>
            </a:r>
            <a:r>
              <a:rPr lang="ru-RU" sz="2800" dirty="0"/>
              <a:t> </a:t>
            </a:r>
            <a:r>
              <a:rPr lang="ru-RU" sz="2800" dirty="0" err="1"/>
              <a:t>історії</a:t>
            </a:r>
            <a:r>
              <a:rPr lang="ru-RU" sz="2800" dirty="0"/>
              <a:t> </a:t>
            </a:r>
            <a:r>
              <a:rPr lang="ru-RU" sz="2800" dirty="0" err="1"/>
              <a:t>стає</a:t>
            </a:r>
            <a:r>
              <a:rPr lang="ru-RU" sz="2800" dirty="0"/>
              <a:t> </a:t>
            </a:r>
            <a:r>
              <a:rPr lang="ru-RU" sz="2800" dirty="0" err="1"/>
              <a:t>песимістичним</a:t>
            </a:r>
            <a:r>
              <a:rPr lang="ru-RU" sz="2800" dirty="0"/>
              <a:t>. </a:t>
            </a:r>
            <a:r>
              <a:rPr lang="ru-RU" sz="2800" dirty="0" err="1"/>
              <a:t>Останні</a:t>
            </a:r>
            <a:r>
              <a:rPr lang="ru-RU" sz="2800" dirty="0"/>
              <a:t> 8 </a:t>
            </a:r>
            <a:r>
              <a:rPr lang="ru-RU" sz="2800" dirty="0" err="1"/>
              <a:t>років</a:t>
            </a:r>
            <a:r>
              <a:rPr lang="ru-RU" sz="2800" dirty="0"/>
              <a:t> </a:t>
            </a:r>
            <a:r>
              <a:rPr lang="ru-RU" sz="2800" dirty="0" err="1"/>
              <a:t>життя</a:t>
            </a:r>
            <a:r>
              <a:rPr lang="ru-RU" sz="2800" dirty="0"/>
              <a:t> </a:t>
            </a:r>
            <a:r>
              <a:rPr lang="ru-RU" sz="2800" dirty="0" err="1"/>
              <a:t>Генріх</a:t>
            </a:r>
            <a:r>
              <a:rPr lang="ru-RU" sz="2800" dirty="0"/>
              <a:t> </a:t>
            </a:r>
            <a:r>
              <a:rPr lang="ru-RU" sz="2800" dirty="0" err="1"/>
              <a:t>хворів</a:t>
            </a:r>
            <a:r>
              <a:rPr lang="ru-RU" sz="2800" dirty="0"/>
              <a:t> на </a:t>
            </a:r>
            <a:r>
              <a:rPr lang="ru-RU" sz="2800" dirty="0" err="1"/>
              <a:t>туберкульоз</a:t>
            </a:r>
            <a:r>
              <a:rPr lang="ru-RU" sz="2800" dirty="0"/>
              <a:t> спинного </a:t>
            </a:r>
            <a:r>
              <a:rPr lang="ru-RU" sz="2800" dirty="0" err="1"/>
              <a:t>мозку</a:t>
            </a:r>
            <a:r>
              <a:rPr lang="ru-RU" sz="2800" dirty="0"/>
              <a:t>. 17 лютого 1856 </a:t>
            </a:r>
            <a:r>
              <a:rPr lang="ru-RU" sz="2800" dirty="0" err="1"/>
              <a:t>він</a:t>
            </a:r>
            <a:r>
              <a:rPr lang="ru-RU" sz="2800" dirty="0"/>
              <a:t> помер. «</a:t>
            </a:r>
            <a:r>
              <a:rPr lang="ru-RU" sz="2800" dirty="0" err="1"/>
              <a:t>Писати</a:t>
            </a:r>
            <a:r>
              <a:rPr lang="ru-RU" sz="2800" dirty="0"/>
              <a:t>», «</a:t>
            </a:r>
            <a:r>
              <a:rPr lang="ru-RU" sz="2800" dirty="0" err="1"/>
              <a:t>папір</a:t>
            </a:r>
            <a:r>
              <a:rPr lang="ru-RU" sz="2800" dirty="0"/>
              <a:t>», «</a:t>
            </a:r>
            <a:r>
              <a:rPr lang="ru-RU" sz="2800" dirty="0" err="1"/>
              <a:t>олівець</a:t>
            </a:r>
            <a:r>
              <a:rPr lang="ru-RU" sz="2800" dirty="0"/>
              <a:t>» — </a:t>
            </a:r>
            <a:r>
              <a:rPr lang="ru-RU" sz="2800" dirty="0" err="1"/>
              <a:t>були</a:t>
            </a:r>
            <a:r>
              <a:rPr lang="ru-RU" sz="2800" dirty="0"/>
              <a:t> </a:t>
            </a:r>
            <a:r>
              <a:rPr lang="ru-RU" sz="2800" dirty="0" err="1"/>
              <a:t>його</a:t>
            </a:r>
            <a:r>
              <a:rPr lang="ru-RU" sz="2800" dirty="0"/>
              <a:t> </a:t>
            </a:r>
            <a:r>
              <a:rPr lang="ru-RU" sz="2800" dirty="0" err="1"/>
              <a:t>останніми</a:t>
            </a:r>
            <a:r>
              <a:rPr lang="ru-RU" sz="2800" dirty="0"/>
              <a:t> словами.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435597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/>
              <a:t>Ліричні</a:t>
            </a:r>
            <a:r>
              <a:rPr lang="ru-RU" sz="2400" dirty="0"/>
              <a:t> </a:t>
            </a:r>
            <a:r>
              <a:rPr lang="ru-RU" sz="2400" dirty="0" err="1"/>
              <a:t>вірші</a:t>
            </a:r>
            <a:r>
              <a:rPr lang="ru-RU" sz="2400" dirty="0"/>
              <a:t> </a:t>
            </a:r>
            <a:r>
              <a:rPr lang="ru-RU" sz="2400" dirty="0" err="1"/>
              <a:t>раннього</a:t>
            </a:r>
            <a:r>
              <a:rPr lang="ru-RU" sz="2400" dirty="0"/>
              <a:t> </a:t>
            </a:r>
            <a:r>
              <a:rPr lang="ru-RU" sz="2400" dirty="0" err="1"/>
              <a:t>періоду</a:t>
            </a:r>
            <a:r>
              <a:rPr lang="ru-RU" sz="2400" dirty="0"/>
              <a:t> </a:t>
            </a:r>
            <a:r>
              <a:rPr lang="ru-RU" sz="2400" dirty="0" err="1"/>
              <a:t>творчості</a:t>
            </a:r>
            <a:r>
              <a:rPr lang="ru-RU" sz="2400" dirty="0"/>
              <a:t> Гейне </a:t>
            </a:r>
            <a:r>
              <a:rPr lang="ru-RU" sz="2400" dirty="0" err="1"/>
              <a:t>склали</a:t>
            </a:r>
            <a:r>
              <a:rPr lang="ru-RU" sz="2400" dirty="0"/>
              <a:t> </a:t>
            </a:r>
            <a:r>
              <a:rPr lang="ru-RU" sz="2400" dirty="0" err="1"/>
              <a:t>цілу</a:t>
            </a:r>
            <a:r>
              <a:rPr lang="ru-RU" sz="2400" dirty="0"/>
              <a:t> «Книгу </a:t>
            </a:r>
            <a:r>
              <a:rPr lang="ru-RU" sz="2400" dirty="0" err="1"/>
              <a:t>пісень</a:t>
            </a:r>
            <a:r>
              <a:rPr lang="ru-RU" sz="2400" dirty="0"/>
              <a:t>» (1827). </a:t>
            </a:r>
            <a:r>
              <a:rPr lang="ru-RU" sz="2400" dirty="0" err="1"/>
              <a:t>Ця</a:t>
            </a:r>
            <a:r>
              <a:rPr lang="ru-RU" sz="2400" dirty="0"/>
              <a:t> </a:t>
            </a:r>
            <a:r>
              <a:rPr lang="ru-RU" sz="2400" dirty="0" err="1"/>
              <a:t>поетична</a:t>
            </a:r>
            <a:r>
              <a:rPr lang="ru-RU" sz="2400" dirty="0"/>
              <a:t> </a:t>
            </a:r>
            <a:r>
              <a:rPr lang="ru-RU" sz="2400" dirty="0" err="1"/>
              <a:t>збірка</a:t>
            </a:r>
            <a:r>
              <a:rPr lang="ru-RU" sz="2400" dirty="0"/>
              <a:t> принесла </a:t>
            </a:r>
            <a:r>
              <a:rPr lang="ru-RU" sz="2400" dirty="0" err="1"/>
              <a:t>йому</a:t>
            </a:r>
            <a:r>
              <a:rPr lang="ru-RU" sz="2400" dirty="0"/>
              <a:t> </a:t>
            </a:r>
            <a:r>
              <a:rPr lang="ru-RU" sz="2400" dirty="0" err="1"/>
              <a:t>визнання</a:t>
            </a:r>
            <a:r>
              <a:rPr lang="ru-RU" sz="2400" dirty="0"/>
              <a:t> в </a:t>
            </a:r>
            <a:r>
              <a:rPr lang="ru-RU" sz="2400" dirty="0" err="1"/>
              <a:t>Німеччині</a:t>
            </a:r>
            <a:r>
              <a:rPr lang="ru-RU" sz="2400" dirty="0"/>
              <a:t>, а </a:t>
            </a:r>
            <a:r>
              <a:rPr lang="ru-RU" sz="2400" dirty="0" err="1"/>
              <a:t>згодом</a:t>
            </a:r>
            <a:r>
              <a:rPr lang="ru-RU" sz="2400" dirty="0"/>
              <a:t> </a:t>
            </a:r>
            <a:r>
              <a:rPr lang="ru-RU" sz="2400" dirty="0" err="1"/>
              <a:t>і</a:t>
            </a:r>
            <a:r>
              <a:rPr lang="ru-RU" sz="2400" dirty="0"/>
              <a:t> в </a:t>
            </a:r>
            <a:r>
              <a:rPr lang="ru-RU" sz="2400" dirty="0" err="1"/>
              <a:t>усьому</a:t>
            </a:r>
            <a:r>
              <a:rPr lang="ru-RU" sz="2400" dirty="0"/>
              <a:t> </a:t>
            </a:r>
            <a:r>
              <a:rPr lang="ru-RU" sz="2400" dirty="0" err="1"/>
              <a:t>світі</a:t>
            </a:r>
            <a:r>
              <a:rPr lang="ru-RU" sz="2400" dirty="0"/>
              <a:t>. За </a:t>
            </a:r>
            <a:r>
              <a:rPr lang="ru-RU" sz="2400" dirty="0" err="1"/>
              <a:t>життя</a:t>
            </a:r>
            <a:r>
              <a:rPr lang="ru-RU" sz="2400" dirty="0"/>
              <a:t> автора вона </a:t>
            </a:r>
            <a:r>
              <a:rPr lang="ru-RU" sz="2400" dirty="0" err="1"/>
              <a:t>видавалась</a:t>
            </a:r>
            <a:r>
              <a:rPr lang="ru-RU" sz="2400" dirty="0"/>
              <a:t> 13 </a:t>
            </a:r>
            <a:r>
              <a:rPr lang="ru-RU" sz="2400" dirty="0" err="1"/>
              <a:t>разів</a:t>
            </a:r>
            <a:r>
              <a:rPr lang="ru-RU" sz="2400" dirty="0"/>
              <a:t>; </a:t>
            </a:r>
            <a:r>
              <a:rPr lang="ru-RU" sz="2400" dirty="0" err="1"/>
              <a:t>багато</a:t>
            </a:r>
            <a:r>
              <a:rPr lang="ru-RU" sz="2400" dirty="0"/>
              <a:t> </a:t>
            </a:r>
            <a:r>
              <a:rPr lang="ru-RU" sz="2400" dirty="0" err="1"/>
              <a:t>віршів</a:t>
            </a:r>
            <a:r>
              <a:rPr lang="ru-RU" sz="2400" dirty="0"/>
              <a:t> </a:t>
            </a:r>
            <a:r>
              <a:rPr lang="ru-RU" sz="2400" dirty="0" err="1"/>
              <a:t>були</a:t>
            </a:r>
            <a:r>
              <a:rPr lang="ru-RU" sz="2400" dirty="0"/>
              <a:t> </a:t>
            </a:r>
            <a:r>
              <a:rPr lang="ru-RU" sz="2400" dirty="0" err="1"/>
              <a:t>покладені</a:t>
            </a:r>
            <a:r>
              <a:rPr lang="ru-RU" sz="2400" dirty="0"/>
              <a:t> на </a:t>
            </a:r>
            <a:r>
              <a:rPr lang="ru-RU" sz="2400" dirty="0" err="1"/>
              <a:t>музику</a:t>
            </a:r>
            <a:r>
              <a:rPr lang="ru-RU" sz="2400" dirty="0"/>
              <a:t> Робертом Шуманом, Францем Шубертом, </a:t>
            </a:r>
            <a:r>
              <a:rPr lang="ru-RU" sz="2400" dirty="0" err="1"/>
              <a:t>Йоганесом</a:t>
            </a:r>
            <a:r>
              <a:rPr lang="ru-RU" sz="2400" dirty="0"/>
              <a:t> Брамсом, Петром </a:t>
            </a:r>
            <a:r>
              <a:rPr lang="ru-RU" sz="2400" dirty="0" err="1"/>
              <a:t>Чайковським</a:t>
            </a:r>
            <a:r>
              <a:rPr lang="ru-RU" sz="2400" dirty="0"/>
              <a:t>, </a:t>
            </a:r>
            <a:r>
              <a:rPr lang="ru-RU" sz="2400" dirty="0" err="1"/>
              <a:t>Ріхардом</a:t>
            </a:r>
            <a:r>
              <a:rPr lang="ru-RU" sz="2400" dirty="0"/>
              <a:t> Штраусом, </a:t>
            </a:r>
            <a:r>
              <a:rPr lang="ru-RU" sz="2400" dirty="0" err="1"/>
              <a:t>Едвардом</a:t>
            </a:r>
            <a:r>
              <a:rPr lang="ru-RU" sz="2400" dirty="0"/>
              <a:t> </a:t>
            </a:r>
            <a:r>
              <a:rPr lang="ru-RU" sz="2400" dirty="0" err="1"/>
              <a:t>Грігом</a:t>
            </a:r>
            <a:r>
              <a:rPr lang="ru-RU" sz="2400" dirty="0"/>
              <a:t> та </a:t>
            </a:r>
            <a:r>
              <a:rPr lang="ru-RU" sz="2400" dirty="0" err="1"/>
              <a:t>ін</a:t>
            </a:r>
            <a:r>
              <a:rPr lang="ru-RU" sz="2400" dirty="0"/>
              <a:t>.</a:t>
            </a:r>
          </a:p>
          <a:p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3074" name="Picture 2" descr="http://www.voskresensk.prihod.ru/users/25/1101525/editor_files/image/%D0%93%D0%B5%D0%BD%D1%80%D0%B8%D1%85%20%D0%93%D0%B5%D0%B9%D0%BD%D0%B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0"/>
            <a:ext cx="4644008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76</TotalTime>
  <Words>854</Words>
  <Application>Microsoft Office PowerPoint</Application>
  <PresentationFormat>Экран (4:3)</PresentationFormat>
  <Paragraphs>15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Изящная</vt:lpstr>
      <vt:lpstr>Генріх Гейне (1797-1856) — один із найвидатніших німецьких поетів та журналістів XIX ст.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Ya Blondinko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Генріх Гейне (1797-1856) — один із найвидатніших німецьких поетів та журналістів XIX ст.</dc:title>
  <dc:creator>Katya</dc:creator>
  <cp:lastModifiedBy>Katya</cp:lastModifiedBy>
  <cp:revision>9</cp:revision>
  <dcterms:created xsi:type="dcterms:W3CDTF">2014-02-17T17:41:30Z</dcterms:created>
  <dcterms:modified xsi:type="dcterms:W3CDTF">2014-02-17T20:32:10Z</dcterms:modified>
</cp:coreProperties>
</file>