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E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4846-0FA5-4C34-822A-1D20CA5349C4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44D22-1BBB-4543-94AF-D5F0B6C95A4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4F10084-AF11-4CB0-869D-F576CD6D3772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1B7959-6DC0-4D96-9228-2F67F686056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Image:Byronmothe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Джордж Гордон Байрон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220px-Byron_1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2613074" cy="3456384"/>
          </a:xfrm>
          <a:prstGeom prst="rect">
            <a:avLst/>
          </a:prstGeom>
        </p:spPr>
      </p:pic>
      <p:pic>
        <p:nvPicPr>
          <p:cNvPr id="6" name="Рисунок 5" descr="Lord_Byron_coloured_draw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3546317" cy="4320480"/>
          </a:xfrm>
          <a:prstGeom prst="rect">
            <a:avLst/>
          </a:prstGeom>
        </p:spPr>
      </p:pic>
      <p:pic>
        <p:nvPicPr>
          <p:cNvPr id="5" name="Рисунок 4" descr="220px-George_Gordon_Byron,_6th_Baron_Byron_by_Richard_Westall_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96752"/>
            <a:ext cx="27940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86916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Роботу виконали </a:t>
            </a:r>
          </a:p>
          <a:p>
            <a:r>
              <a:rPr lang="uk-UA" sz="2400" dirty="0" err="1" smtClean="0">
                <a:latin typeface="Monotype Corsiva" pitchFamily="66" charset="0"/>
              </a:rPr>
              <a:t>Бла-бла-бла</a:t>
            </a:r>
            <a:r>
              <a:rPr lang="uk-UA" sz="2400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0.gstatic.com/images?q=tbn:ANd9GcSa0sHbGbFGDf-yhjOKZG3H4JbjXI5ER6GlfyBGLMOEiV_RiE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2592288" cy="3505634"/>
          </a:xfrm>
          <a:prstGeom prst="rect">
            <a:avLst/>
          </a:prstGeom>
          <a:noFill/>
        </p:spPr>
      </p:pic>
      <p:pic>
        <p:nvPicPr>
          <p:cNvPr id="25604" name="Picture 4" descr="http://tonkosti.ru/images/e/e6/%D0%9F%D0%B0%D0%BC%D1%8F%D1%82%D0%BD%D0%B8%D0%BA_%D0%91%D0%B0%D0%B9%D1%80%D0%BE%D0%BD%D1%83_%D0%B2_%D0%90%D1%84%D0%B8%D0%BD%D0%B0%D1%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45406"/>
            <a:ext cx="3096344" cy="3931865"/>
          </a:xfrm>
          <a:prstGeom prst="rect">
            <a:avLst/>
          </a:prstGeom>
          <a:noFill/>
        </p:spPr>
      </p:pic>
      <p:pic>
        <p:nvPicPr>
          <p:cNvPr id="25606" name="Picture 6" descr="http://t0.gstatic.com/images?q=tbn:ANd9GcRzU8Lu2kmm0TRG9Pux9yGd2JlBqKByS1Th5izJ85uaLW4jvuCa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2448272" cy="32685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83671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/>
              <a:t>Пам</a:t>
            </a:r>
            <a:r>
              <a:rPr lang="en-US" sz="2800" b="1" i="1" dirty="0" smtClean="0"/>
              <a:t>’</a:t>
            </a:r>
            <a:r>
              <a:rPr lang="uk-UA" sz="2800" b="1" i="1" dirty="0" err="1" smtClean="0"/>
              <a:t>ятники</a:t>
            </a:r>
            <a:r>
              <a:rPr lang="uk-UA" sz="2800" b="1" i="1" dirty="0" smtClean="0"/>
              <a:t> присвячені Байрону</a:t>
            </a:r>
            <a:endParaRPr lang="uk-UA" sz="28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0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2411639" cy="3887179"/>
          </a:xfrm>
        </p:spPr>
      </p:pic>
      <p:pic>
        <p:nvPicPr>
          <p:cNvPr id="6" name="Содержимое 5" descr="IMG_31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071678"/>
            <a:ext cx="4500594" cy="36442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655620"/>
          </a:xfrm>
        </p:spPr>
        <p:txBody>
          <a:bodyPr/>
          <a:lstStyle/>
          <a:p>
            <a:r>
              <a:rPr lang="ru-RU" sz="2400" dirty="0" err="1" smtClean="0"/>
              <a:t>Афоризми</a:t>
            </a:r>
            <a:r>
              <a:rPr lang="ru-RU" sz="2400" dirty="0" smtClean="0"/>
              <a:t> Байрона</a:t>
            </a:r>
            <a:endParaRPr lang="ru-RU" sz="2400" dirty="0"/>
          </a:p>
        </p:txBody>
      </p:sp>
      <p:pic>
        <p:nvPicPr>
          <p:cNvPr id="5" name="Содержимое 4" descr="Untitled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857232"/>
            <a:ext cx="2983806" cy="4786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5400684" cy="50006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/>
              <a:t>В одиночестве человек часто чувствует себя менее одиноким.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 колчане дьявола нет лучшей стрелы для сердца, чем мягкий голос.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Ночь придает блеск звездам и женщинам.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Не в силах мы судьбой повелевать,</a:t>
            </a:r>
            <a:br>
              <a:rPr lang="ru-RU" sz="2000" dirty="0" smtClean="0"/>
            </a:br>
            <a:r>
              <a:rPr lang="ru-RU" sz="2000" dirty="0" smtClean="0"/>
              <a:t>Но есть один закон, который вечен:</a:t>
            </a:r>
            <a:br>
              <a:rPr lang="ru-RU" sz="2000" dirty="0" smtClean="0"/>
            </a:br>
            <a:r>
              <a:rPr lang="ru-RU" sz="2000" dirty="0" smtClean="0"/>
              <a:t>Умей следить, рассчитывать и ждать </a:t>
            </a:r>
            <a:br>
              <a:rPr lang="ru-RU" sz="2000" dirty="0" smtClean="0"/>
            </a:br>
            <a:r>
              <a:rPr lang="ru-RU" sz="2000" dirty="0" smtClean="0"/>
              <a:t>И твой успех на веки обеспечен!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 конце концов, что такое ложь? - Замаскированная правда.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Из всех тропинок, ведущих к сердцу женщины, жалость - самая короткая.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r>
              <a:rPr lang="ru-RU" sz="7200" dirty="0" err="1" smtClean="0"/>
              <a:t>Дяку</a:t>
            </a:r>
            <a:r>
              <a:rPr lang="uk-UA" sz="7200" dirty="0" smtClean="0"/>
              <a:t>ю за увагу!</a:t>
            </a:r>
            <a:endParaRPr lang="ru-RU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6768752" cy="50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dirty="0" smtClean="0">
                <a:latin typeface="Arial Black" pitchFamily="34" charset="0"/>
              </a:rPr>
              <a:t>Дата народження: 22 січня, 1788 р.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Arial Black" pitchFamily="34" charset="0"/>
              </a:rPr>
              <a:t>Місце народження: Лондон.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Arial Black" pitchFamily="34" charset="0"/>
              </a:rPr>
              <a:t>Дата смерті:19 квітня, </a:t>
            </a:r>
            <a:r>
              <a:rPr lang="uk-UA" dirty="0">
                <a:latin typeface="Arial Black" pitchFamily="34" charset="0"/>
              </a:rPr>
              <a:t>1824</a:t>
            </a:r>
            <a:r>
              <a:rPr lang="uk-UA" dirty="0" smtClean="0">
                <a:latin typeface="Arial Black" pitchFamily="34" charset="0"/>
              </a:rPr>
              <a:t> (36 років).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Arial Black" pitchFamily="34" charset="0"/>
              </a:rPr>
              <a:t>Місце смерті: </a:t>
            </a:r>
            <a:r>
              <a:rPr lang="uk-UA" dirty="0" err="1" smtClean="0">
                <a:latin typeface="Arial Black" pitchFamily="34" charset="0"/>
              </a:rPr>
              <a:t>Месолонгіон</a:t>
            </a:r>
            <a:r>
              <a:rPr lang="uk-UA" dirty="0" smtClean="0">
                <a:latin typeface="Arial Black" pitchFamily="34" charset="0"/>
              </a:rPr>
              <a:t>, Греція.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Arial Black" pitchFamily="34" charset="0"/>
              </a:rPr>
              <a:t>Національність: англієць.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Arial Black" pitchFamily="34" charset="0"/>
              </a:rPr>
              <a:t>Мова творів: англійська.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Arial Black" pitchFamily="34" charset="0"/>
              </a:rPr>
              <a:t>Рід діяльності: поет.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Arial Black" pitchFamily="34" charset="0"/>
              </a:rPr>
              <a:t>Напрямок: романтизм.</a:t>
            </a:r>
          </a:p>
          <a:p>
            <a:pPr>
              <a:lnSpc>
                <a:spcPct val="200000"/>
              </a:lnSpc>
            </a:pPr>
            <a:r>
              <a:rPr lang="uk-UA" dirty="0" smtClean="0">
                <a:latin typeface="Arial Black" pitchFamily="34" charset="0"/>
              </a:rPr>
              <a:t>Жанр: поеми, пісні.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3" name="Picture 3" descr="http://www.strelna.ru/thn/155/rel/dba/datesperson/49/image_blob/chron_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84984"/>
            <a:ext cx="2026822" cy="2702430"/>
          </a:xfrm>
          <a:prstGeom prst="rect">
            <a:avLst/>
          </a:prstGeom>
          <a:noFill/>
        </p:spPr>
      </p:pic>
      <p:pic>
        <p:nvPicPr>
          <p:cNvPr id="1026" name="Picture 2" descr="http://old.russ.ru/antolog/nigilizm/byr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80728"/>
            <a:ext cx="2160240" cy="2985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352839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/>
              <a:t>Джордж-Ноел-Го́рдон Ба́йрон</a:t>
            </a:r>
            <a:r>
              <a:rPr lang="vi-VN" sz="2400" dirty="0"/>
              <a:t>, шостий барон </a:t>
            </a:r>
            <a:r>
              <a:rPr lang="vi-VN" sz="2400" dirty="0" smtClean="0"/>
              <a:t>Байрон</a:t>
            </a:r>
            <a:r>
              <a:rPr lang="vi-VN" sz="2400" dirty="0"/>
              <a:t> — англійський поет, який став символом </a:t>
            </a:r>
            <a:r>
              <a:rPr lang="vi-VN" sz="2400" dirty="0" smtClean="0"/>
              <a:t>романтиз</a:t>
            </a:r>
            <a:r>
              <a:rPr lang="uk-UA" sz="2400" dirty="0" smtClean="0">
                <a:latin typeface="Monotype Corsiva" pitchFamily="66" charset="0"/>
              </a:rPr>
              <a:t>м</a:t>
            </a:r>
            <a:r>
              <a:rPr lang="vi-VN" sz="2400" dirty="0" smtClean="0"/>
              <a:t>у</a:t>
            </a:r>
            <a:r>
              <a:rPr lang="vi-VN" sz="2400" dirty="0"/>
              <a:t> і політичного лібералізму в Європі </a:t>
            </a:r>
            <a:r>
              <a:rPr lang="en-US" sz="2400" dirty="0">
                <a:latin typeface="Arial Rounded MT Bold" pitchFamily="34" charset="0"/>
              </a:rPr>
              <a:t>XIX </a:t>
            </a:r>
            <a:r>
              <a:rPr lang="vi-VN" sz="2400" dirty="0"/>
              <a:t>століття. Учасник Грецької революції.</a:t>
            </a: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3" name="Рисунок 2" descr="126841741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48680"/>
            <a:ext cx="4031019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692696"/>
            <a:ext cx="4536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Джордж Гордон народився в Лондоні в старовинній, але збіднілій дворянській сім'ї. У десять років, після смерті двоюрідного дідуся, успадкував титул лорда та </a:t>
            </a:r>
            <a:r>
              <a:rPr lang="uk-UA" sz="2000" dirty="0" err="1"/>
              <a:t>Ньюстедське</a:t>
            </a:r>
            <a:r>
              <a:rPr lang="uk-UA" sz="2000" dirty="0"/>
              <a:t> абатство, старовинний маєток у графстві </a:t>
            </a:r>
            <a:r>
              <a:rPr lang="uk-UA" sz="2000" dirty="0" err="1"/>
              <a:t>Ноттінгемшир</a:t>
            </a:r>
            <a:r>
              <a:rPr lang="uk-UA" sz="2000" dirty="0"/>
              <a:t> </a:t>
            </a:r>
            <a:r>
              <a:rPr lang="uk-UA" sz="2000" dirty="0" smtClean="0"/>
              <a:t>. </a:t>
            </a:r>
            <a:r>
              <a:rPr lang="uk-UA" sz="2000" dirty="0"/>
              <a:t>Саме тут Байрон став свідком жахливого визиску пролетаріату й виступів луддитів. </a:t>
            </a:r>
            <a:r>
              <a:rPr lang="uk-UA" sz="2000" i="1" dirty="0"/>
              <a:t>«Години дозвілля»</a:t>
            </a:r>
            <a:r>
              <a:rPr lang="uk-UA" sz="2000" dirty="0"/>
              <a:t> (1807) — перша, ще не цілком самостійна збірка віршів. Сатирична поема </a:t>
            </a:r>
            <a:r>
              <a:rPr lang="uk-UA" sz="2000" i="1" dirty="0"/>
              <a:t>«Англійські барди і шотландські оглядачі»</a:t>
            </a:r>
            <a:r>
              <a:rPr lang="uk-UA" sz="2000" dirty="0"/>
              <a:t> (1809) поклала початок теоретичній полеміці Байрона з реакційним романтизмом, якої він не припиняв протягом всього </a:t>
            </a:r>
            <a:r>
              <a:rPr lang="uk-UA" sz="2000" dirty="0" smtClean="0"/>
              <a:t>життя.</a:t>
            </a:r>
            <a:endParaRPr lang="uk-UA" sz="2000" dirty="0"/>
          </a:p>
        </p:txBody>
      </p:sp>
      <p:pic>
        <p:nvPicPr>
          <p:cNvPr id="16388" name="Picture 4" descr="http://prim-in-pares.narod.ru/byron/pict/ABB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244344" cy="2376264"/>
          </a:xfrm>
          <a:prstGeom prst="rect">
            <a:avLst/>
          </a:prstGeom>
          <a:noFill/>
        </p:spPr>
      </p:pic>
      <p:pic>
        <p:nvPicPr>
          <p:cNvPr id="16386" name="Picture 2" descr="http://www.sbornik-stihov.ru/grafika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3024336" cy="2016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5172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Ньюстедське</a:t>
            </a:r>
            <a:r>
              <a:rPr lang="uk-UA" dirty="0" smtClean="0"/>
              <a:t> абатство.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atherine Gordon, Byron's mother">
            <a:hlinkClick r:id="rId2" tooltip="Catherine Gordon, Byron's moth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3659187" cy="4248150"/>
          </a:xfrm>
          <a:prstGeom prst="rect">
            <a:avLst/>
          </a:prstGeom>
          <a:noFill/>
        </p:spPr>
      </p:pic>
      <p:pic>
        <p:nvPicPr>
          <p:cNvPr id="3" name="Picture 8" descr="http://www.history-illustrated.ru/illustrations/preview/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3200400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5229200"/>
            <a:ext cx="367240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106E12"/>
                </a:solidFill>
              </a:rPr>
              <a:t>Місіс</a:t>
            </a:r>
            <a:r>
              <a:rPr lang="ru-RU" b="1" dirty="0" smtClean="0">
                <a:solidFill>
                  <a:srgbClr val="106E12"/>
                </a:solidFill>
              </a:rPr>
              <a:t> Байрон, </a:t>
            </a:r>
            <a:r>
              <a:rPr lang="ru-RU" b="1" dirty="0" err="1" smtClean="0">
                <a:solidFill>
                  <a:srgbClr val="106E12"/>
                </a:solidFill>
              </a:rPr>
              <a:t>мати</a:t>
            </a:r>
            <a:r>
              <a:rPr lang="ru-RU" b="1" dirty="0" smtClean="0">
                <a:solidFill>
                  <a:srgbClr val="106E12"/>
                </a:solidFill>
              </a:rPr>
              <a:t> Джорджа Гордона Байрона.                                        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157192"/>
            <a:ext cx="331236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6600"/>
                </a:solidFill>
              </a:rPr>
              <a:t>Капітан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Джон Байрон, </a:t>
            </a:r>
            <a:r>
              <a:rPr lang="ru-RU" b="1" smtClean="0">
                <a:solidFill>
                  <a:srgbClr val="006600"/>
                </a:solidFill>
              </a:rPr>
              <a:t>батько </a:t>
            </a:r>
            <a:r>
              <a:rPr lang="ru-RU" b="1" dirty="0" smtClean="0">
                <a:solidFill>
                  <a:srgbClr val="006600"/>
                </a:solidFill>
              </a:rPr>
              <a:t>Джорджа Гордона Байрона.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entury Gothic" pitchFamily="34" charset="0"/>
              </a:rPr>
              <a:t>Літературну славу й світове визнання принесли Байрону перші дві пісні </a:t>
            </a:r>
            <a:r>
              <a:rPr lang="uk-UA" sz="2000" i="1" dirty="0" smtClean="0">
                <a:latin typeface="Century Gothic" pitchFamily="34" charset="0"/>
              </a:rPr>
              <a:t>«Паломництва </a:t>
            </a:r>
            <a:r>
              <a:rPr lang="uk-UA" sz="2000" i="1" dirty="0" err="1" smtClean="0">
                <a:latin typeface="Century Gothic" pitchFamily="34" charset="0"/>
              </a:rPr>
              <a:t>Чайльда</a:t>
            </a:r>
            <a:r>
              <a:rPr lang="uk-UA" sz="2000" i="1" dirty="0" smtClean="0">
                <a:latin typeface="Century Gothic" pitchFamily="34" charset="0"/>
              </a:rPr>
              <a:t> Гарольда»</a:t>
            </a:r>
            <a:r>
              <a:rPr lang="uk-UA" sz="2000" dirty="0" smtClean="0">
                <a:latin typeface="Century Gothic" pitchFamily="34" charset="0"/>
              </a:rPr>
              <a:t> (1812), написані під враженням подорожі до Португалії та  Іспанії, Албанії та Греції, Туреччини.</a:t>
            </a:r>
            <a:r>
              <a:rPr lang="uk-UA" sz="2000" dirty="0" smtClean="0"/>
              <a:t> </a:t>
            </a:r>
            <a:endParaRPr lang="uk-UA" sz="2000" dirty="0"/>
          </a:p>
        </p:txBody>
      </p:sp>
      <p:pic>
        <p:nvPicPr>
          <p:cNvPr id="2050" name="Picture 2" descr="http://bookz.ru/pics/1000023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526701" cy="3966921"/>
          </a:xfrm>
          <a:prstGeom prst="rect">
            <a:avLst/>
          </a:prstGeom>
          <a:noFill/>
        </p:spPr>
      </p:pic>
      <p:pic>
        <p:nvPicPr>
          <p:cNvPr id="2052" name="Picture 4" descr="http://www.litmir.net/BookBinary/105125/1333244718/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29246"/>
            <a:ext cx="3016887" cy="4828754"/>
          </a:xfrm>
          <a:prstGeom prst="rect">
            <a:avLst/>
          </a:prstGeom>
          <a:noFill/>
        </p:spPr>
      </p:pic>
      <p:pic>
        <p:nvPicPr>
          <p:cNvPr id="2054" name="Picture 6" descr="http://briefly.ru/img/authors/baj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8566" y="1988840"/>
            <a:ext cx="269692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uk-UA" b="1" dirty="0" smtClean="0"/>
              <a:t>Світське життя 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1484784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познайомився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 Муром, </a:t>
            </a:r>
            <a:r>
              <a:rPr lang="ru-RU" sz="2000" dirty="0" err="1" smtClean="0"/>
              <a:t>і</a:t>
            </a:r>
            <a:r>
              <a:rPr lang="ru-RU" sz="2000" dirty="0" smtClean="0"/>
              <a:t> той </a:t>
            </a:r>
            <a:r>
              <a:rPr lang="ru-RU" sz="2000" dirty="0" err="1" smtClean="0"/>
              <a:t>увів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вищий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 як «лева». До того часу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у великому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тепер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вихору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. Одного </a:t>
            </a:r>
            <a:r>
              <a:rPr lang="ru-RU" sz="2000" dirty="0" err="1" smtClean="0"/>
              <a:t>вечора</a:t>
            </a:r>
            <a:r>
              <a:rPr lang="ru-RU" sz="2000" dirty="0" smtClean="0"/>
              <a:t> Даллас застав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в придворному </a:t>
            </a:r>
            <a:r>
              <a:rPr lang="ru-RU" sz="2000" dirty="0" err="1" smtClean="0"/>
              <a:t>вбранні</a:t>
            </a:r>
            <a:r>
              <a:rPr lang="ru-RU" sz="2000" dirty="0" smtClean="0"/>
              <a:t>,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Байрон до двору не </a:t>
            </a:r>
            <a:r>
              <a:rPr lang="ru-RU" sz="2000" dirty="0" err="1" smtClean="0"/>
              <a:t>поїхав</a:t>
            </a:r>
            <a:r>
              <a:rPr lang="ru-RU" sz="2000" dirty="0" smtClean="0"/>
              <a:t>. У великому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кульгавий</a:t>
            </a:r>
            <a:r>
              <a:rPr lang="ru-RU" sz="2000" dirty="0" smtClean="0"/>
              <a:t> Байрон (у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трохи</a:t>
            </a:r>
            <a:r>
              <a:rPr lang="ru-RU" sz="2000" dirty="0" smtClean="0"/>
              <a:t> </a:t>
            </a:r>
            <a:r>
              <a:rPr lang="ru-RU" sz="2000" dirty="0" err="1" smtClean="0"/>
              <a:t>зведено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коліно</a:t>
            </a:r>
            <a:r>
              <a:rPr lang="ru-RU" sz="2000" dirty="0" smtClean="0"/>
              <a:t>) </a:t>
            </a:r>
            <a:r>
              <a:rPr lang="ru-RU" sz="2000" dirty="0" err="1" smtClean="0"/>
              <a:t>ніколи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відчував</a:t>
            </a:r>
            <a:r>
              <a:rPr lang="ru-RU" sz="2000" dirty="0" smtClean="0"/>
              <a:t> себе </a:t>
            </a:r>
            <a:r>
              <a:rPr lang="ru-RU" sz="2000" dirty="0" err="1" smtClean="0"/>
              <a:t>вільно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зарозумілістю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намагався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прикривати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незручність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20482" name="Picture 2" descr="http://eur-lang.narod.ru/histart/by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71010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uk-UA" b="1" dirty="0" smtClean="0"/>
              <a:t>Шлюб, розлучення і скандал 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листопаді 1813 року Байрон зробив пропозицію міс </a:t>
            </a:r>
            <a:r>
              <a:rPr lang="uk-UA" dirty="0" err="1" smtClean="0"/>
              <a:t>Мілбенк</a:t>
            </a:r>
            <a:r>
              <a:rPr lang="uk-UA" dirty="0" smtClean="0"/>
              <a:t>, дочці </a:t>
            </a:r>
            <a:r>
              <a:rPr lang="uk-UA" dirty="0" err="1" smtClean="0"/>
              <a:t>Ральфа</a:t>
            </a:r>
            <a:r>
              <a:rPr lang="uk-UA" dirty="0" smtClean="0"/>
              <a:t> </a:t>
            </a:r>
            <a:r>
              <a:rPr lang="uk-UA" dirty="0" err="1" smtClean="0"/>
              <a:t>Мілбенк</a:t>
            </a:r>
            <a:r>
              <a:rPr lang="uk-UA" dirty="0" smtClean="0"/>
              <a:t>, багатого баронета, внучці і спадкоємиці лорда </a:t>
            </a:r>
            <a:r>
              <a:rPr lang="uk-UA" dirty="0" err="1" smtClean="0"/>
              <a:t>Уентворта</a:t>
            </a:r>
            <a:r>
              <a:rPr lang="uk-UA" dirty="0" smtClean="0"/>
              <a:t>. «Блискуча партія, — писав Байрон Муру, — хоча пропозицію я зробив не внаслідок цього». Він отримав відмову, але міс </a:t>
            </a:r>
            <a:r>
              <a:rPr lang="uk-UA" dirty="0" err="1" smtClean="0"/>
              <a:t>Мілбенк</a:t>
            </a:r>
            <a:r>
              <a:rPr lang="uk-UA" dirty="0" smtClean="0"/>
              <a:t> висловила бажання вступити з ним у листування. У вересні 1814 року Байрон повторив свою пропозицію, і воно було прийнято, а в січні 1815 вони повінчалися.</a:t>
            </a:r>
            <a:endParaRPr lang="uk-UA" dirty="0"/>
          </a:p>
        </p:txBody>
      </p:sp>
      <p:pic>
        <p:nvPicPr>
          <p:cNvPr id="22530" name="Picture 2" descr="http://znaimo.com.ua/images/rubase_1_885285549_2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3060615" cy="4296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908720"/>
            <a:ext cx="3888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 грудні у Байрона народилася дочка на ім'я Ада, а в наступному місяці леді Байрон залишила чоловіка в Лондоні і виїхала до маєтку батька. В дорозі вона написала чоловікові ласкавий лист, що починався словами: «Милий </a:t>
            </a:r>
            <a:r>
              <a:rPr lang="uk-UA" sz="2000" dirty="0" err="1" smtClean="0"/>
              <a:t>Дік</a:t>
            </a:r>
            <a:r>
              <a:rPr lang="uk-UA" sz="2000" dirty="0" smtClean="0"/>
              <a:t>», і підписаний: «Твоя </a:t>
            </a:r>
            <a:r>
              <a:rPr lang="uk-UA" sz="2000" dirty="0" err="1" smtClean="0"/>
              <a:t>Поппін</a:t>
            </a:r>
            <a:r>
              <a:rPr lang="uk-UA" sz="2000" dirty="0" smtClean="0"/>
              <a:t>». Через кілька днів Байрон дізнався від її батька, що вона зважилася ніколи більше до нього не повертатися, а слідом за тим сама леді Байрон сповістила його про це.</a:t>
            </a:r>
            <a:endParaRPr lang="uk-UA" sz="2000" dirty="0"/>
          </a:p>
        </p:txBody>
      </p:sp>
      <p:pic>
        <p:nvPicPr>
          <p:cNvPr id="24578" name="Picture 2" descr="http://byron.velchel.ru/text/about/al/img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566751" cy="3816424"/>
          </a:xfrm>
          <a:prstGeom prst="rect">
            <a:avLst/>
          </a:prstGeom>
          <a:noFill/>
        </p:spPr>
      </p:pic>
      <p:pic>
        <p:nvPicPr>
          <p:cNvPr id="24580" name="Picture 4" descr="http://phenomenonsofhistory.com/site/wp-content/uploads/2010/03/5-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2657872" cy="2657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ska">
  <a:themeElements>
    <a:clrScheme name="Другая 9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TS030006141</Template>
  <TotalTime>95</TotalTime>
  <Words>132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doska</vt:lpstr>
      <vt:lpstr>Джордж Гордон Байрон </vt:lpstr>
      <vt:lpstr>Слайд 2</vt:lpstr>
      <vt:lpstr>Слайд 3</vt:lpstr>
      <vt:lpstr>Слайд 4</vt:lpstr>
      <vt:lpstr>Слайд 5</vt:lpstr>
      <vt:lpstr>Слайд 6</vt:lpstr>
      <vt:lpstr>Світське життя  </vt:lpstr>
      <vt:lpstr>Шлюб, розлучення і скандал  </vt:lpstr>
      <vt:lpstr>Слайд 9</vt:lpstr>
      <vt:lpstr>Слайд 10</vt:lpstr>
      <vt:lpstr>Слайд 11</vt:lpstr>
      <vt:lpstr>Афоризми Байрона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Джордж Гордон Байрон</dc:title>
  <dc:creator>Анастасия</dc:creator>
  <cp:lastModifiedBy>Анастасия</cp:lastModifiedBy>
  <cp:revision>13</cp:revision>
  <dcterms:created xsi:type="dcterms:W3CDTF">2013-05-10T09:30:13Z</dcterms:created>
  <dcterms:modified xsi:type="dcterms:W3CDTF">2013-11-24T19:29:07Z</dcterms:modified>
</cp:coreProperties>
</file>