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0" r:id="rId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64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2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46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94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78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20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119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048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967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88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3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7AE3-A864-4984-B457-1C393A78B85E}" type="datetimeFigureOut">
              <a:rPr lang="uk-UA" smtClean="0"/>
              <a:t>16.01.2014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D9A7-F064-4864-A6D1-AB768378D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03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5335"/>
            <a:ext cx="5871536" cy="46073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1" y="476672"/>
            <a:ext cx="1008111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itchFamily="18" charset="0"/>
              </a:rPr>
              <a:t>MAINE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258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7020272" cy="46333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548680"/>
            <a:ext cx="84969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Augusta, Maine</a:t>
            </a:r>
          </a:p>
        </p:txBody>
      </p:sp>
    </p:spTree>
    <p:extLst>
      <p:ext uri="{BB962C8B-B14F-4D97-AF65-F5344CB8AC3E}">
        <p14:creationId xmlns:p14="http://schemas.microsoft.com/office/powerpoint/2010/main" val="36715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051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675584" cy="4675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1776" y="764704"/>
            <a:ext cx="30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flag of the state of Maine features the state coat of arms on a blue field. In the center of the shield, a moose rests under a tall pine tree. A farmer and seaman represent the traditional reliance on agriculture and the sea by the state. The North Star represents the state motto: </a:t>
            </a:r>
            <a:r>
              <a:rPr lang="en-US" sz="2400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Dirigo</a:t>
            </a:r>
            <a:r>
              <a:rPr lang="en-US" sz="24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("I Lead").</a:t>
            </a:r>
            <a:endParaRPr lang="uk-UA" sz="2400" b="1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76" y="692696"/>
            <a:ext cx="4659284" cy="5441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3816424" cy="54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912768" cy="51845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856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doni MT Black" pitchFamily="18" charset="0"/>
              </a:rPr>
              <a:t>Acadia National Park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23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86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96689"/>
            <a:ext cx="6677352" cy="45537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188640"/>
            <a:ext cx="549650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Fort Knox</a:t>
            </a:r>
            <a:endParaRPr lang="ru-RU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2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73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2</cp:revision>
  <dcterms:created xsi:type="dcterms:W3CDTF">2014-01-16T19:34:35Z</dcterms:created>
  <dcterms:modified xsi:type="dcterms:W3CDTF">2014-01-16T20:19:04Z</dcterms:modified>
</cp:coreProperties>
</file>