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85" autoAdjust="0"/>
    <p:restoredTop sz="94660"/>
  </p:normalViewPr>
  <p:slideViewPr>
    <p:cSldViewPr>
      <p:cViewPr>
        <p:scale>
          <a:sx n="66" d="100"/>
          <a:sy n="66" d="100"/>
        </p:scale>
        <p:origin x="-58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F5A21-2565-40F2-815B-501389B2C852}" type="datetimeFigureOut">
              <a:rPr lang="ru-RU" smtClean="0"/>
              <a:pPr/>
              <a:t>10.11.2010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D57D-A012-44A1-A8E2-7B602A1DC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F5A21-2565-40F2-815B-501389B2C852}" type="datetimeFigureOut">
              <a:rPr lang="ru-RU" smtClean="0"/>
              <a:pPr/>
              <a:t>10.11.2010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D57D-A012-44A1-A8E2-7B602A1DC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F5A21-2565-40F2-815B-501389B2C852}" type="datetimeFigureOut">
              <a:rPr lang="ru-RU" smtClean="0"/>
              <a:pPr/>
              <a:t>10.11.2010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D57D-A012-44A1-A8E2-7B602A1DC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F5A21-2565-40F2-815B-501389B2C852}" type="datetimeFigureOut">
              <a:rPr lang="ru-RU" smtClean="0"/>
              <a:pPr/>
              <a:t>10.11.2010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D57D-A012-44A1-A8E2-7B602A1DC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F5A21-2565-40F2-815B-501389B2C852}" type="datetimeFigureOut">
              <a:rPr lang="ru-RU" smtClean="0"/>
              <a:pPr/>
              <a:t>10.11.2010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D57D-A012-44A1-A8E2-7B602A1DC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F5A21-2565-40F2-815B-501389B2C852}" type="datetimeFigureOut">
              <a:rPr lang="ru-RU" smtClean="0"/>
              <a:pPr/>
              <a:t>10.11.2010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D57D-A012-44A1-A8E2-7B602A1DC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F5A21-2565-40F2-815B-501389B2C852}" type="datetimeFigureOut">
              <a:rPr lang="ru-RU" smtClean="0"/>
              <a:pPr/>
              <a:t>10.11.2010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D57D-A012-44A1-A8E2-7B602A1DC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F5A21-2565-40F2-815B-501389B2C852}" type="datetimeFigureOut">
              <a:rPr lang="ru-RU" smtClean="0"/>
              <a:pPr/>
              <a:t>10.11.2010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D57D-A012-44A1-A8E2-7B602A1DC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F5A21-2565-40F2-815B-501389B2C852}" type="datetimeFigureOut">
              <a:rPr lang="ru-RU" smtClean="0"/>
              <a:pPr/>
              <a:t>10.11.2010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D57D-A012-44A1-A8E2-7B602A1DC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F5A21-2565-40F2-815B-501389B2C852}" type="datetimeFigureOut">
              <a:rPr lang="ru-RU" smtClean="0"/>
              <a:pPr/>
              <a:t>10.11.2010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D57D-A012-44A1-A8E2-7B602A1DC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F5A21-2565-40F2-815B-501389B2C852}" type="datetimeFigureOut">
              <a:rPr lang="ru-RU" smtClean="0"/>
              <a:pPr/>
              <a:t>10.11.2010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417D57D-A012-44A1-A8E2-7B602A1DCC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F4F5A21-2565-40F2-815B-501389B2C852}" type="datetimeFigureOut">
              <a:rPr lang="ru-RU" smtClean="0"/>
              <a:pPr/>
              <a:t>10.11.2010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417D57D-A012-44A1-A8E2-7B602A1DCC2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uk.wikipedia.org/wiki/%D0%91%D0%B5%D0%BA%D0%B5%D1%82%D0%BE%D0%B2_%D0%90%D0%BD%D0%B4%D1%80%D1%96%D0%B9_%D0%9C%D0%B8%D0%BA%D0%BE%D0%BB%D0%B0%D0%B9%D0%BE%D0%B2%D0%B8%D1%87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1%D0%BE%D1%81%D1%8E%D1%80%D0%B0_%D0%92%D0%BE%D0%BB%D0%BE%D0%B4%D0%B8%D0%BC%D0%B8%D1%80_%D0%9C%D0%B8%D0%BA%D0%BE%D0%BB%D0%B0%D0%B9%D0%BE%D0%B2%D0%B8%D1%87" TargetMode="External"/><Relationship Id="rId13" Type="http://schemas.openxmlformats.org/officeDocument/2006/relationships/hyperlink" Target="http://uk.wikipedia.org/wiki/%D0%96%D1%83%D0%BA_%D0%9C%D0%B8%D1%85%D0%B0%D0%B9%D0%BB%D0%BE_%D0%86%D0%B2%D0%B0%D0%BD%D0%BE%D0%B2%D0%B8%D1%87" TargetMode="External"/><Relationship Id="rId18" Type="http://schemas.openxmlformats.org/officeDocument/2006/relationships/hyperlink" Target="http://uk.wikipedia.org/wiki/%D0%9B%D0%B8%D1%82%D0%B2%D0%B8%D0%BD%D0%B5%D1%86%D1%8C_%D0%9C%D0%B8%D1%85%D0%B0%D0%B9%D0%BB%D0%BE_%D0%86%D0%B2%D0%B0%D0%BD%D0%BE%D0%B2%D0%B8%D1%87" TargetMode="External"/><Relationship Id="rId3" Type="http://schemas.openxmlformats.org/officeDocument/2006/relationships/hyperlink" Target="http://uk.wikipedia.org/wiki/%D0%9A%D0%B8%D1%97%D0%B2" TargetMode="External"/><Relationship Id="rId21" Type="http://schemas.openxmlformats.org/officeDocument/2006/relationships/hyperlink" Target="http://uk.wikipedia.org/wiki/%D0%9A%D0%BE%D0%BF%D1%82%D1%96%D0%BB%D0%BE%D0%B2_%D0%92%D1%96%D0%BA%D1%82%D0%BE%D1%80_%D0%92%D1%96%D0%BA%D1%82%D0%BE%D1%80%D0%BE%D0%B2%D0%B8%D1%87" TargetMode="External"/><Relationship Id="rId7" Type="http://schemas.openxmlformats.org/officeDocument/2006/relationships/hyperlink" Target="http://uk.wikipedia.org/wiki/%D0%9B%D1%8C%D0%B2%D1%96%D0%B2" TargetMode="External"/><Relationship Id="rId12" Type="http://schemas.openxmlformats.org/officeDocument/2006/relationships/hyperlink" Target="http://uk.wikipedia.org/wiki/%D0%A2%D0%B8%D1%87%D0%B8%D0%BD%D0%B0_%D0%9F%D0%B0%D0%B2%D0%BB%D0%BE_%D0%93%D1%80%D0%B8%D0%B3%D0%BE%D1%80%D0%BE%D0%B2%D0%B8%D1%87" TargetMode="External"/><Relationship Id="rId17" Type="http://schemas.openxmlformats.org/officeDocument/2006/relationships/hyperlink" Target="http://uk.wikipedia.org/wiki/%D0%9A%D0%BE%D1%87%D1%83%D1%80_%D0%93%D1%80%D0%B8%D0%B3%D0%BE%D1%80%D1%96%D0%B9_%D0%9F%D0%BE%D1%80%D1%84%D0%B8%D1%80%D0%BE%D0%B2%D0%B8%D1%87" TargetMode="External"/><Relationship Id="rId2" Type="http://schemas.openxmlformats.org/officeDocument/2006/relationships/hyperlink" Target="http://uk.wikipedia.org/wiki/1907" TargetMode="External"/><Relationship Id="rId16" Type="http://schemas.openxmlformats.org/officeDocument/2006/relationships/hyperlink" Target="http://uk.wikipedia.org/wiki/%D0%9E%D0%BB%D1%96%D0%B9%D0%BD%D0%B8%D0%BA_%D0%91%D0%BE%D1%80%D0%B8%D1%81_%D0%86%D0%BB%D0%BB%D1%96%D1%87" TargetMode="External"/><Relationship Id="rId20" Type="http://schemas.openxmlformats.org/officeDocument/2006/relationships/hyperlink" Target="http://uk.wikipedia.org/wiki/%D0%86%D0%B2%D0%B0%D0%BD%D0%BE%D0%B2_%D0%9F%D0%B5%D1%82%D1%80%D0%BE_%D0%A4%D0%B5%D0%B4%D0%BE%D1%80%D0%BE%D0%B2%D0%B8%D1%87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uk.wikipedia.org/wiki/%D0%A1%D0%B5%D0%B2%D0%B0%D1%81%D1%82%D0%BE%D0%BF%D0%BE%D0%BB%D1%8C" TargetMode="External"/><Relationship Id="rId11" Type="http://schemas.openxmlformats.org/officeDocument/2006/relationships/hyperlink" Target="http://uk.wikipedia.org/wiki/%D0%9F%D0%B0%D0%B2%D0%BB%D0%B8%D1%87%D0%BA%D0%BE_%D0%94%D0%BC%D0%B8%D1%82%D1%80%D0%BE_%D0%92%D0%B0%D1%81%D0%B8%D0%BB%D1%8C%D0%BE%D0%B2%D0%B8%D1%87" TargetMode="External"/><Relationship Id="rId5" Type="http://schemas.openxmlformats.org/officeDocument/2006/relationships/hyperlink" Target="http://uk.wikipedia.org/wiki/%D0%A5%D0%B0%D1%80%D0%BA%D1%96%D0%B2" TargetMode="External"/><Relationship Id="rId15" Type="http://schemas.openxmlformats.org/officeDocument/2006/relationships/hyperlink" Target="http://uk.wikipedia.org/wiki/%D0%94%D1%80%D0%B0%D1%87_%D0%86%D0%B2%D0%B0%D0%BD_%D0%A4%D0%B5%D0%B4%D0%BE%D1%80%D0%BE%D0%B2%D0%B8%D1%87" TargetMode="External"/><Relationship Id="rId23" Type="http://schemas.openxmlformats.org/officeDocument/2006/relationships/image" Target="../media/image11.jpeg"/><Relationship Id="rId10" Type="http://schemas.openxmlformats.org/officeDocument/2006/relationships/hyperlink" Target="http://uk.wikipedia.org/wiki/%D0%91%D0%BE%D0%B1%D0%B8%D0%BD%D1%81%D1%8C%D0%BA%D0%B8%D0%B9_%D0%92%D0%B0%D1%81%D0%B8%D0%BB%D1%8C_%D0%9F%D0%B5%D1%82%D1%80%D0%BE%D0%B2%D0%B8%D1%87" TargetMode="External"/><Relationship Id="rId19" Type="http://schemas.openxmlformats.org/officeDocument/2006/relationships/hyperlink" Target="http://uk.wikipedia.org/wiki/%D0%9F%D1%96%D0%BD%D1%87%D1%83%D0%BA_%D0%A1%D1%82%D0%B5%D0%BF%D0%B0%D0%BD_%D0%9F%D0%B5%D1%82%D1%80%D0%BE%D0%B2%D0%B8%D1%87" TargetMode="External"/><Relationship Id="rId4" Type="http://schemas.openxmlformats.org/officeDocument/2006/relationships/hyperlink" Target="http://uk.wikipedia.org/wiki/%D0%9E%D0%B4%D0%B5%D1%81%D0%B0" TargetMode="External"/><Relationship Id="rId9" Type="http://schemas.openxmlformats.org/officeDocument/2006/relationships/hyperlink" Target="http://uk.wikipedia.org/wiki/%D0%97%D0%B0%D0%B3%D1%83%D0%BB_%D0%94%D0%BC%D0%B8%D1%82%D1%80%D0%BE_%D0%AE%D1%80%D1%96%D0%B9%D0%BE%D0%B2%D0%B8%D1%87" TargetMode="External"/><Relationship Id="rId14" Type="http://schemas.openxmlformats.org/officeDocument/2006/relationships/hyperlink" Target="http://uk.wikipedia.org/wiki/%D0%A0%D0%B8%D0%BB%D1%8C%D1%81%D1%8C%D0%BA%D0%B8%D0%B9_%D0%9C%D0%B0%D0%BA%D1%81%D0%B8%D0%BC_%D0%A2%D0%B0%D0%B4%D0%B5%D0%B9%D0%BE%D0%B2%D0%B8%D1%87" TargetMode="External"/><Relationship Id="rId22" Type="http://schemas.openxmlformats.org/officeDocument/2006/relationships/hyperlink" Target="http://uk.wikipedia.org/wiki/%D0%9F%D0%B0%D0%BB%D0%B0%D0%BC%D0%B0%D1%80%D1%87%D1%83%D0%BA_%D0%94%D0%BC%D0%B8%D1%82%D1%80%D0%BE_%D0%A5%D0%BE%D0%BC%D0%B8%D1%87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962" TargetMode="External"/><Relationship Id="rId13" Type="http://schemas.openxmlformats.org/officeDocument/2006/relationships/hyperlink" Target="http://uk.wikipedia.org/wiki/%D0%A4%D1%80%D0%B0%D0%BD%D0%BA%D0%BE_%D0%86%D0%B2%D0%B0%D0%BD_%D0%AF%D0%BA%D0%BE%D0%B2%D0%B8%D1%87" TargetMode="External"/><Relationship Id="rId3" Type="http://schemas.openxmlformats.org/officeDocument/2006/relationships/hyperlink" Target="http://uk.wikipedia.org/wiki/%D0%A3%D0%BA%D1%80%D0%B0%D1%97%D0%BD%D0%B0" TargetMode="External"/><Relationship Id="rId7" Type="http://schemas.openxmlformats.org/officeDocument/2006/relationships/hyperlink" Target="http://uk.wikipedia.org/wiki/%D0%86%D1%82%D0%B0%D0%BB%D1%96%D1%8F" TargetMode="External"/><Relationship Id="rId12" Type="http://schemas.openxmlformats.org/officeDocument/2006/relationships/hyperlink" Target="http://uk.wikipedia.org/wiki/%D0%9F%D0%BE%D0%B5%D0%BC%D0%B0" TargetMode="External"/><Relationship Id="rId2" Type="http://schemas.openxmlformats.org/officeDocument/2006/relationships/hyperlink" Target="http://uk.wikipedia.org/wiki/%D0%9F%D0%BE%D0%B5%D1%82%D0%B5%D1%81%D0%B0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uk.wikipedia.org/wiki/%D0%90%D0%BA%D0%BC%D0%B5%D1%97%D0%B7%D0%BC" TargetMode="External"/><Relationship Id="rId11" Type="http://schemas.openxmlformats.org/officeDocument/2006/relationships/hyperlink" Target="http://uk.wikipedia.org/wiki/%D0%9B%D1%96%D1%80%D0%B8%D0%BA%D0%B0" TargetMode="External"/><Relationship Id="rId5" Type="http://schemas.openxmlformats.org/officeDocument/2006/relationships/hyperlink" Target="http://uk.wikipedia.org/wiki/%D0%93%D1%83%D0%BC%D1%96%D0%BB%D1%8C%D0%BE%D0%B2_%D0%9B%D0%B5%D0%B2_%D0%9C%D0%B8%D0%BA%D0%BE%D0%BB%D0%B0%D0%B9%D0%BE%D0%B2%D0%B8%D1%87" TargetMode="External"/><Relationship Id="rId10" Type="http://schemas.openxmlformats.org/officeDocument/2006/relationships/hyperlink" Target="http://uk.wikipedia.org/wiki/%D0%92%D0%B5%D0%BB%D0%B8%D0%BA%D0%B0_%D0%91%D1%80%D0%B8%D1%82%D0%B0%D0%BD%D1%96%D1%8F" TargetMode="External"/><Relationship Id="rId4" Type="http://schemas.openxmlformats.org/officeDocument/2006/relationships/hyperlink" Target="http://uk.wikipedia.org/wiki/%D0%93%D1%83%D0%BC%D1%96%D0%BB%D1%8C%D0%BE%D0%B2_%D0%9C%D0%B8%D0%BA%D0%BE%D0%BB%D0%B0_%D0%A1%D1%82%D0%B5%D0%BF%D0%B0%D0%BD%D0%BE%D0%B2%D0%B8%D1%87" TargetMode="External"/><Relationship Id="rId9" Type="http://schemas.openxmlformats.org/officeDocument/2006/relationships/hyperlink" Target="http://uk.wikipedia.org/wiki/%D0%9E%D0%BA%D1%81%D1%84%D0%BE%D1%80%D0%B4%D1%81%D1%8C%D0%BA%D0%B8%D0%B9_%D1%83%D0%BD%D1%96%D0%B2%D0%B5%D1%80%D1%81%D0%B8%D1%82%D0%B5%D1%82" TargetMode="External"/><Relationship Id="rId14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A%D1%83%D0%B1%D0%B0%D0%BD%D1%81%D1%8C%D0%BA%D0%B5_%D0%BA%D0%BE%D0%B7%D0%B0%D1%86%D1%8C%D0%BA%D0%B5_%D0%B2%D1%96%D0%B9%D1%81%D1%8C%D0%BA%D0%BE" TargetMode="External"/><Relationship Id="rId2" Type="http://schemas.openxmlformats.org/officeDocument/2006/relationships/hyperlink" Target="http://uk.wikipedia.org/wiki/%D0%93%D1%80%D1%83%D0%B7%D1%96%D1%8F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5.jpeg"/><Relationship Id="rId5" Type="http://schemas.openxmlformats.org/officeDocument/2006/relationships/hyperlink" Target="http://uk.wikipedia.org/wiki/%D0%9A%D1%83%D1%82%D0%B0%D1%97%D1%81%D1%96" TargetMode="External"/><Relationship Id="rId4" Type="http://schemas.openxmlformats.org/officeDocument/2006/relationships/hyperlink" Target="http://uk.wikipedia.org/wiki/%D0%93%D1%80%D1%83%D0%B7%D0%B8%D0%BD%D1%81%D1%8C%D0%BA%D0%B0_%D0%BC%D0%BE%D0%B2%D0%B0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0%D0%BE%D1%81%D1%96%D0%B9%D1%81%D1%8C%D0%BA%D0%B0_%D0%BC%D0%BE%D0%B2%D0%B0" TargetMode="External"/><Relationship Id="rId2" Type="http://schemas.openxmlformats.org/officeDocument/2006/relationships/hyperlink" Target="http://uk.wikipedia.org/w/index.php?title=%D0%91%D1%80%D1%96%D0%BA_%D0%9B%D1%96%D0%BB%D1%8F&amp;action=edit&amp;redlink=1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6.jpeg"/><Relationship Id="rId4" Type="http://schemas.openxmlformats.org/officeDocument/2006/relationships/hyperlink" Target="http://uk.wikipedia.org/w/index.php?title=%D0%91%D1%80%D1%96%D0%BA_%D0%9E%D1%81%D0%B8%D0%BF&amp;action=edit&amp;redlink=1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A%D0%94%D0%91" TargetMode="External"/><Relationship Id="rId2" Type="http://schemas.openxmlformats.org/officeDocument/2006/relationships/hyperlink" Target="http://uk.wikipedia.org/wiki/%D0%A1%D1%82%D0%B0%D0%BB%D1%96%D0%BD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7.jpeg"/><Relationship Id="rId4" Type="http://schemas.openxmlformats.org/officeDocument/2006/relationships/hyperlink" Target="http://uk.wikipedia.org/wiki/%D0%94%D0%B5%D0%BC%E2%80%99%D1%8F%D0%BD_%D0%91%D1%94%D0%B4%D0%BD%D0%B8%D0%B9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XIX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7%D0%BE%D0%BB%D0%BE%D1%82%D0%B0_%D0%B4%D0%BE%D0%B1%D0%B0" TargetMode="External"/><Relationship Id="rId5" Type="http://schemas.openxmlformats.org/officeDocument/2006/relationships/hyperlink" Target="http://uk.wikipedia.org/wiki/%D0%A0%D0%BE%D1%81%D1%96%D0%B9%D1%81%D1%8C%D0%BA%D0%B0_%D0%BB%D1%96%D1%82%D0%B5%D1%80%D0%B0%D1%82%D1%83%D1%80%D0%B0" TargetMode="External"/><Relationship Id="rId4" Type="http://schemas.openxmlformats.org/officeDocument/2006/relationships/hyperlink" Target="http://uk.wikipedia.org/wiki/XX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0%D1%8F%D0%B7%D0%B0%D0%BD%D1%81%D1%8C%D0%BA%D0%B0_%D0%BE%D0%B1%D0%BB%D0%B0%D1%81%D1%82%D1%8C" TargetMode="External"/><Relationship Id="rId2" Type="http://schemas.openxmlformats.org/officeDocument/2006/relationships/hyperlink" Target="http://uk.wikipedia.org/w/index.php?title=%D0%84%D1%81%D0%B5%D0%BD%D1%96%D0%BD%D0%BE&amp;action=edit&amp;redlink=1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8.jpeg"/><Relationship Id="rId5" Type="http://schemas.openxmlformats.org/officeDocument/2006/relationships/hyperlink" Target="http://uk.wikipedia.org/wiki/1895" TargetMode="External"/><Relationship Id="rId4" Type="http://schemas.openxmlformats.org/officeDocument/2006/relationships/hyperlink" Target="http://uk.wikipedia.org/wiki/3_%D0%B6%D0%BE%D0%B2%D1%82%D0%BD%D1%8F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22" TargetMode="External"/><Relationship Id="rId2" Type="http://schemas.openxmlformats.org/officeDocument/2006/relationships/hyperlink" Target="http://uk.wikipedia.org/wiki/%D0%A2%D0%B0%D1%80%D0%B0%D1%81_%D0%93%D1%80%D0%B8%D0%B3%D0%BE%D1%80%D0%BE%D0%B2%D0%B8%D1%87_%D0%A8%D0%B5%D0%B2%D1%87%D0%B5%D0%BD%D0%BA%D0%B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k.wikipedia.org/wiki/%D0%9A%D0%BE%D0%B1%D0%B7%D0%B0%D1%80" TargetMode="External"/><Relationship Id="rId4" Type="http://schemas.openxmlformats.org/officeDocument/2006/relationships/hyperlink" Target="http://uk.wikipedia.org/wiki/%D0%A5%D0%B0%D1%80%D0%BA%D1%96%D0%B2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1216102699-2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14346" y="-214338"/>
            <a:ext cx="9358346" cy="75009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Прямоугольник 7"/>
          <p:cNvSpPr/>
          <p:nvPr/>
        </p:nvSpPr>
        <p:spPr>
          <a:xfrm>
            <a:off x="214282" y="2500306"/>
            <a:ext cx="872694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“</a:t>
            </a:r>
            <a:r>
              <a:rPr lang="uk-UA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Срібна доба</a:t>
            </a:r>
            <a:r>
              <a:rPr 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”</a:t>
            </a:r>
            <a:r>
              <a:rPr lang="uk-UA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Російської поезії</a:t>
            </a:r>
            <a:endParaRPr lang="ru-RU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Блок </a:t>
            </a:r>
            <a:r>
              <a:rPr lang="ru-RU" b="1" dirty="0" err="1" smtClean="0"/>
              <a:t>Олександр</a:t>
            </a:r>
            <a:r>
              <a:rPr lang="ru-RU" b="1" dirty="0" smtClean="0"/>
              <a:t> </a:t>
            </a:r>
            <a:r>
              <a:rPr lang="ru-RU" b="1" dirty="0" err="1" smtClean="0"/>
              <a:t>Олександрович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14422"/>
            <a:ext cx="4972056" cy="542928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Дитячі</a:t>
            </a:r>
            <a:r>
              <a:rPr lang="ru-RU" dirty="0" smtClean="0"/>
              <a:t> роки </a:t>
            </a:r>
            <a:r>
              <a:rPr lang="ru-RU" dirty="0" err="1" smtClean="0"/>
              <a:t>провів</a:t>
            </a:r>
            <a:r>
              <a:rPr lang="ru-RU" dirty="0" smtClean="0"/>
              <a:t> у </a:t>
            </a:r>
            <a:r>
              <a:rPr lang="ru-RU" dirty="0" err="1" smtClean="0"/>
              <a:t>сім'ї</a:t>
            </a:r>
            <a:r>
              <a:rPr lang="ru-RU" dirty="0" smtClean="0"/>
              <a:t> </a:t>
            </a:r>
            <a:r>
              <a:rPr lang="ru-RU" dirty="0" err="1" smtClean="0"/>
              <a:t>діда</a:t>
            </a:r>
            <a:r>
              <a:rPr lang="ru-RU" dirty="0" smtClean="0"/>
              <a:t> по </a:t>
            </a:r>
            <a:r>
              <a:rPr lang="ru-RU" dirty="0" err="1" smtClean="0"/>
              <a:t>матері</a:t>
            </a:r>
            <a:r>
              <a:rPr lang="ru-RU" dirty="0" smtClean="0"/>
              <a:t>, ректора </a:t>
            </a:r>
            <a:r>
              <a:rPr lang="ru-RU" dirty="0" err="1" smtClean="0"/>
              <a:t>Санкт-Петербурзького</a:t>
            </a:r>
            <a:r>
              <a:rPr lang="ru-RU" dirty="0" smtClean="0"/>
              <a:t> </a:t>
            </a:r>
            <a:r>
              <a:rPr lang="ru-RU" dirty="0" err="1" smtClean="0"/>
              <a:t>університету</a:t>
            </a:r>
            <a:r>
              <a:rPr lang="ru-RU" dirty="0" smtClean="0"/>
              <a:t> </a:t>
            </a:r>
            <a:r>
              <a:rPr lang="ru-RU" dirty="0" err="1" smtClean="0">
                <a:hlinkClick r:id="rId2" tooltip="Бекетов Андрій Миколайович"/>
              </a:rPr>
              <a:t>Андрія</a:t>
            </a:r>
            <a:r>
              <a:rPr lang="ru-RU" dirty="0" smtClean="0">
                <a:hlinkClick r:id="rId2" tooltip="Бекетов Андрій Миколайович"/>
              </a:rPr>
              <a:t> Бекетова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1906 </a:t>
            </a:r>
            <a:r>
              <a:rPr lang="ru-RU" dirty="0" err="1" smtClean="0"/>
              <a:t>закінчив</a:t>
            </a:r>
            <a:r>
              <a:rPr lang="ru-RU" dirty="0" smtClean="0"/>
              <a:t> </a:t>
            </a:r>
            <a:r>
              <a:rPr lang="ru-RU" dirty="0" err="1" smtClean="0"/>
              <a:t>історико-філологічний</a:t>
            </a:r>
            <a:r>
              <a:rPr lang="ru-RU" dirty="0" smtClean="0"/>
              <a:t> факультет </a:t>
            </a:r>
            <a:r>
              <a:rPr lang="ru-RU" dirty="0" err="1" smtClean="0"/>
              <a:t>Петербурзького</a:t>
            </a:r>
            <a:r>
              <a:rPr lang="ru-RU" dirty="0" smtClean="0"/>
              <a:t> </a:t>
            </a:r>
            <a:r>
              <a:rPr lang="ru-RU" dirty="0" err="1" smtClean="0"/>
              <a:t>університету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Коротке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Олександра</a:t>
            </a:r>
            <a:r>
              <a:rPr lang="ru-RU" dirty="0" smtClean="0"/>
              <a:t> </a:t>
            </a:r>
            <a:r>
              <a:rPr lang="ru-RU" dirty="0" err="1" smtClean="0"/>
              <a:t>Олександровича</a:t>
            </a:r>
            <a:r>
              <a:rPr lang="ru-RU" dirty="0" smtClean="0"/>
              <a:t> Блока (1880-1921) </a:t>
            </a:r>
            <a:r>
              <a:rPr lang="ru-RU" dirty="0" err="1" smtClean="0"/>
              <a:t>відокремлена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нас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десятиріччями</a:t>
            </a:r>
            <a:r>
              <a:rPr lang="ru-RU" dirty="0" smtClean="0"/>
              <a:t>. І </a:t>
            </a:r>
            <a:r>
              <a:rPr lang="ru-RU" dirty="0" err="1" smtClean="0"/>
              <a:t>кожне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десятиріч</a:t>
            </a:r>
            <a:r>
              <a:rPr lang="ru-RU" dirty="0" smtClean="0"/>
              <a:t> </a:t>
            </a:r>
            <a:r>
              <a:rPr lang="ru-RU" dirty="0" err="1" smtClean="0"/>
              <a:t>наповнене</a:t>
            </a:r>
            <a:r>
              <a:rPr lang="ru-RU" dirty="0" smtClean="0"/>
              <a:t> </a:t>
            </a:r>
            <a:r>
              <a:rPr lang="ru-RU" dirty="0" err="1" smtClean="0"/>
              <a:t>подіями</a:t>
            </a:r>
            <a:r>
              <a:rPr lang="ru-RU" dirty="0" smtClean="0"/>
              <a:t> великого </a:t>
            </a:r>
            <a:r>
              <a:rPr lang="ru-RU" dirty="0" err="1" smtClean="0"/>
              <a:t>історичного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. Але, </a:t>
            </a:r>
            <a:r>
              <a:rPr lang="ru-RU" dirty="0" err="1" smtClean="0"/>
              <a:t>чим</a:t>
            </a:r>
            <a:r>
              <a:rPr lang="ru-RU" dirty="0" smtClean="0"/>
              <a:t> дальше </a:t>
            </a:r>
            <a:r>
              <a:rPr lang="ru-RU" dirty="0" err="1" smtClean="0"/>
              <a:t>відходимо</a:t>
            </a:r>
            <a:r>
              <a:rPr lang="ru-RU" dirty="0" smtClean="0"/>
              <a:t> ми в </a:t>
            </a:r>
            <a:r>
              <a:rPr lang="ru-RU" dirty="0" err="1" smtClean="0"/>
              <a:t>часі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Блоку, </a:t>
            </a:r>
            <a:r>
              <a:rPr lang="ru-RU" dirty="0" err="1" smtClean="0"/>
              <a:t>тим</a:t>
            </a:r>
            <a:r>
              <a:rPr lang="ru-RU" dirty="0" smtClean="0"/>
              <a:t> </a:t>
            </a:r>
            <a:r>
              <a:rPr lang="ru-RU" dirty="0" err="1" smtClean="0"/>
              <a:t>ближче</a:t>
            </a:r>
            <a:r>
              <a:rPr lang="ru-RU" dirty="0" smtClean="0"/>
              <a:t> до нас </a:t>
            </a:r>
            <a:r>
              <a:rPr lang="ru-RU" dirty="0" err="1" smtClean="0"/>
              <a:t>основне</a:t>
            </a:r>
            <a:r>
              <a:rPr lang="ru-RU" dirty="0" smtClean="0"/>
              <a:t>, головне в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, яке </a:t>
            </a:r>
            <a:r>
              <a:rPr lang="ru-RU" dirty="0" err="1" smtClean="0"/>
              <a:t>звільнене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всього</a:t>
            </a:r>
            <a:r>
              <a:rPr lang="ru-RU" dirty="0" smtClean="0"/>
              <a:t> часового, </a:t>
            </a:r>
            <a:r>
              <a:rPr lang="ru-RU" dirty="0" err="1" smtClean="0"/>
              <a:t>раптового</a:t>
            </a:r>
            <a:r>
              <a:rPr lang="ru-RU" dirty="0" smtClean="0"/>
              <a:t>, наносного, </a:t>
            </a:r>
            <a:r>
              <a:rPr lang="ru-RU" dirty="0" err="1" smtClean="0"/>
              <a:t>тим</a:t>
            </a:r>
            <a:r>
              <a:rPr lang="ru-RU" dirty="0" smtClean="0"/>
              <a:t> </a:t>
            </a:r>
            <a:r>
              <a:rPr lang="ru-RU" dirty="0" err="1" smtClean="0"/>
              <a:t>ясніше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живий</a:t>
            </a:r>
            <a:r>
              <a:rPr lang="ru-RU" dirty="0" smtClean="0"/>
              <a:t> </a:t>
            </a:r>
            <a:r>
              <a:rPr lang="ru-RU" dirty="0" err="1" smtClean="0"/>
              <a:t>зв'язок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духовним</a:t>
            </a:r>
            <a:r>
              <a:rPr lang="ru-RU" dirty="0" smtClean="0"/>
              <a:t> </a:t>
            </a:r>
            <a:r>
              <a:rPr lang="ru-RU" dirty="0" err="1" smtClean="0"/>
              <a:t>життям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нашого</a:t>
            </a:r>
            <a:r>
              <a:rPr lang="ru-RU" dirty="0" smtClean="0"/>
              <a:t> часу</a:t>
            </a:r>
          </a:p>
          <a:p>
            <a:endParaRPr lang="ru-RU" dirty="0"/>
          </a:p>
        </p:txBody>
      </p:sp>
      <p:pic>
        <p:nvPicPr>
          <p:cNvPr id="5" name="Содержимое 4" descr="200px-USSR_stamp_A.Blok_1980_4k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643571" y="1857364"/>
            <a:ext cx="3500430" cy="500063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229600" cy="1143000"/>
          </a:xfrm>
        </p:spPr>
        <p:txBody>
          <a:bodyPr/>
          <a:lstStyle/>
          <a:p>
            <a:pPr algn="ctr"/>
            <a:r>
              <a:rPr lang="uk-UA" dirty="0" smtClean="0"/>
              <a:t>Блок і Україна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071546"/>
            <a:ext cx="4538634" cy="557216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жовтні</a:t>
            </a:r>
            <a:r>
              <a:rPr lang="ru-RU" dirty="0" smtClean="0"/>
              <a:t> </a:t>
            </a:r>
            <a:r>
              <a:rPr lang="ru-RU" dirty="0" smtClean="0">
                <a:hlinkClick r:id="rId2" tooltip="1907"/>
              </a:rPr>
              <a:t>1907</a:t>
            </a:r>
            <a:r>
              <a:rPr lang="ru-RU" dirty="0" smtClean="0"/>
              <a:t> </a:t>
            </a:r>
            <a:r>
              <a:rPr lang="ru-RU" dirty="0" err="1" smtClean="0"/>
              <a:t>відвідав</a:t>
            </a:r>
            <a:r>
              <a:rPr lang="ru-RU" dirty="0" smtClean="0"/>
              <a:t> </a:t>
            </a:r>
            <a:r>
              <a:rPr lang="ru-RU" dirty="0" err="1" smtClean="0">
                <a:hlinkClick r:id="rId3" tooltip="Київ"/>
              </a:rPr>
              <a:t>Київ</a:t>
            </a:r>
            <a:r>
              <a:rPr lang="ru-RU" dirty="0" smtClean="0"/>
              <a:t>. </a:t>
            </a:r>
            <a:r>
              <a:rPr lang="ru-RU" dirty="0" err="1" smtClean="0"/>
              <a:t>Зупинявся</a:t>
            </a:r>
            <a:r>
              <a:rPr lang="ru-RU" dirty="0" smtClean="0"/>
              <a:t> в </a:t>
            </a:r>
            <a:r>
              <a:rPr lang="ru-RU" dirty="0" err="1" smtClean="0"/>
              <a:t>готелі</a:t>
            </a:r>
            <a:r>
              <a:rPr lang="ru-RU" dirty="0" smtClean="0"/>
              <a:t> «</a:t>
            </a:r>
            <a:r>
              <a:rPr lang="ru-RU" dirty="0" err="1" smtClean="0"/>
              <a:t>Ермітаж</a:t>
            </a:r>
            <a:r>
              <a:rPr lang="ru-RU" dirty="0" smtClean="0"/>
              <a:t>» (</a:t>
            </a:r>
            <a:r>
              <a:rPr lang="ru-RU" dirty="0" err="1" smtClean="0"/>
              <a:t>сучасна</a:t>
            </a:r>
            <a:r>
              <a:rPr lang="ru-RU" dirty="0" smtClean="0"/>
              <a:t> адреса: </a:t>
            </a:r>
            <a:r>
              <a:rPr lang="ru-RU" dirty="0" err="1" smtClean="0"/>
              <a:t>вулиця</a:t>
            </a:r>
            <a:r>
              <a:rPr lang="ru-RU" dirty="0" smtClean="0"/>
              <a:t> Богдана </a:t>
            </a:r>
            <a:r>
              <a:rPr lang="ru-RU" dirty="0" err="1" smtClean="0"/>
              <a:t>Хмельницького</a:t>
            </a:r>
            <a:r>
              <a:rPr lang="ru-RU" dirty="0" smtClean="0"/>
              <a:t>, 26). У 1913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вдруге</a:t>
            </a:r>
            <a:r>
              <a:rPr lang="ru-RU" dirty="0" smtClean="0"/>
              <a:t> </a:t>
            </a:r>
            <a:r>
              <a:rPr lang="ru-RU" dirty="0" err="1" smtClean="0"/>
              <a:t>відвідав</a:t>
            </a:r>
            <a:r>
              <a:rPr lang="ru-RU" dirty="0" smtClean="0"/>
              <a:t> </a:t>
            </a:r>
            <a:r>
              <a:rPr lang="ru-RU" dirty="0" err="1" smtClean="0"/>
              <a:t>Київ</a:t>
            </a:r>
            <a:r>
              <a:rPr lang="ru-RU" dirty="0" smtClean="0"/>
              <a:t>. Мешкав на </a:t>
            </a:r>
            <a:r>
              <a:rPr lang="ru-RU" dirty="0" err="1" smtClean="0"/>
              <a:t>вулиці</a:t>
            </a:r>
            <a:r>
              <a:rPr lang="ru-RU" dirty="0" smtClean="0"/>
              <a:t> </a:t>
            </a:r>
            <a:r>
              <a:rPr lang="ru-RU" dirty="0" err="1" smtClean="0"/>
              <a:t>Володимирській</a:t>
            </a:r>
            <a:r>
              <a:rPr lang="ru-RU" dirty="0" smtClean="0"/>
              <a:t>, 81.</a:t>
            </a:r>
          </a:p>
          <a:p>
            <a:r>
              <a:rPr lang="ru-RU" dirty="0" smtClean="0"/>
              <a:t>В </a:t>
            </a:r>
            <a:r>
              <a:rPr lang="ru-RU" dirty="0" err="1" smtClean="0"/>
              <a:t>Україні</a:t>
            </a:r>
            <a:r>
              <a:rPr lang="ru-RU" dirty="0" smtClean="0"/>
              <a:t> твори Блока </a:t>
            </a:r>
            <a:r>
              <a:rPr lang="ru-RU" dirty="0" err="1" smtClean="0"/>
              <a:t>друкувалися</a:t>
            </a:r>
            <a:r>
              <a:rPr lang="ru-RU" dirty="0" smtClean="0"/>
              <a:t> в </a:t>
            </a:r>
            <a:r>
              <a:rPr lang="ru-RU" dirty="0" err="1" smtClean="0"/>
              <a:t>періодиці</a:t>
            </a:r>
            <a:r>
              <a:rPr lang="ru-RU" dirty="0" smtClean="0"/>
              <a:t> (газета «Киевские вести», журнал «В мире искусств»). Поема «Двенадцать» </a:t>
            </a:r>
            <a:r>
              <a:rPr lang="ru-RU" dirty="0" err="1" smtClean="0"/>
              <a:t>вийшла</a:t>
            </a:r>
            <a:r>
              <a:rPr lang="ru-RU" dirty="0" smtClean="0"/>
              <a:t> </a:t>
            </a:r>
            <a:r>
              <a:rPr lang="ru-RU" dirty="0" err="1" smtClean="0"/>
              <a:t>окремою</a:t>
            </a:r>
            <a:r>
              <a:rPr lang="ru-RU" dirty="0" smtClean="0"/>
              <a:t> книгою в </a:t>
            </a:r>
            <a:r>
              <a:rPr lang="ru-RU" dirty="0" err="1" smtClean="0">
                <a:hlinkClick r:id="rId4" tooltip="Одеса"/>
              </a:rPr>
              <a:t>Одесі</a:t>
            </a:r>
            <a:r>
              <a:rPr lang="ru-RU" dirty="0" smtClean="0"/>
              <a:t> (1918), </a:t>
            </a:r>
            <a:r>
              <a:rPr lang="ru-RU" dirty="0" err="1" smtClean="0">
                <a:hlinkClick r:id="rId5" tooltip="Харків"/>
              </a:rPr>
              <a:t>Харкові</a:t>
            </a:r>
            <a:r>
              <a:rPr lang="ru-RU" dirty="0" smtClean="0"/>
              <a:t>,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6" tooltip="Севастополь"/>
              </a:rPr>
              <a:t>Севастополі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обидві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— 1921) та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7" tooltip="Львів"/>
              </a:rPr>
              <a:t>Львові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(1922).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Українською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мовою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її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переклали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8" tooltip="Сосюра Володимир Миколайович"/>
              </a:rPr>
              <a:t>Володимир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8" tooltip="Сосюра Володимир Миколайович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8" tooltip="Сосюра Володимир Миколайович"/>
              </a:rPr>
              <a:t>Сосюра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9" tooltip="Загул Дмитро Юрійович"/>
              </a:rPr>
              <a:t>Дмитро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9" tooltip="Загул Дмитро Юрійович"/>
              </a:rPr>
              <a:t> Загул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10" tooltip="Бобинський Василь Петрович"/>
              </a:rPr>
              <a:t>Василь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10" tooltip="Бобинський Василь Петрович"/>
              </a:rPr>
              <a:t>Бобинський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11" tooltip="Павличко Дмитро Васильович"/>
              </a:rPr>
              <a:t>Дмитро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11" tooltip="Павличко Дмитро Васильович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11" tooltip="Павличко Дмитро Васильович"/>
              </a:rPr>
              <a:t>Павличко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Окремі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твори Блока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українською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мовою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також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переклали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12" tooltip="Тичина Павло Григорович"/>
              </a:rPr>
              <a:t>Павло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12" tooltip="Тичина Павло Григорович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12" tooltip="Тичина Павло Григорович"/>
              </a:rPr>
              <a:t>Тичина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13" tooltip="Жук Михайло Іванович"/>
              </a:rPr>
              <a:t>Михайло Жук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(драма «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Троянда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Хрест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»),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14" tooltip="Рильський Максим Тадейович"/>
              </a:rPr>
              <a:t>Максим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14" tooltip="Рильський Максим Тадейович"/>
              </a:rPr>
              <a:t>Рильський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15" tooltip="Драч Іван Федорович"/>
              </a:rPr>
              <a:t>Іван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15" tooltip="Драч Іван Федорович"/>
              </a:rPr>
              <a:t> Драч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16" tooltip="Олійник Борис Ілліч"/>
              </a:rPr>
              <a:t>Борис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16" tooltip="Олійник Борис Ілліч"/>
              </a:rPr>
              <a:t>Олійник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17" tooltip="Кочур Григорій Порфирович"/>
              </a:rPr>
              <a:t>Григорій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17" tooltip="Кочур Григорій Порфирович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17" tooltip="Кочур Григорій Порфирович"/>
              </a:rPr>
              <a:t>Кочур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18" tooltip="Литвинець Михайло Іванович"/>
              </a:rPr>
              <a:t>Михайло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18" tooltip="Литвинець Михайло Іванович"/>
              </a:rPr>
              <a:t>Литвинець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19" tooltip="Пінчук Степан Петрович"/>
              </a:rPr>
              <a:t>Степан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19" tooltip="Пінчук Степан Петрович"/>
              </a:rPr>
              <a:t>Пінчук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0" tooltip="Іванов Петро Федорович"/>
              </a:rPr>
              <a:t>Петро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20" tooltip="Іванов Петро Федорович"/>
              </a:rPr>
              <a:t>Іванов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21" tooltip="Коптілов Віктор Вікторович"/>
              </a:rPr>
              <a:t>Віктор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1" tooltip="Коптілов Віктор Вікторович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21" tooltip="Коптілов Віктор Вікторович"/>
              </a:rPr>
              <a:t>Коптілов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22" tooltip="Паламарчук Дмитро Хомич"/>
              </a:rPr>
              <a:t>Дмитро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2" tooltip="Паламарчук Дмитро Хомич"/>
              </a:rPr>
              <a:t> Паламарчук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smtClean="0"/>
              <a:t>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5" name="Содержимое 4" descr="Блок_Олександр_Олександрович.jpg"/>
          <p:cNvPicPr>
            <a:picLocks noGrp="1" noChangeAspect="1"/>
          </p:cNvPicPr>
          <p:nvPr>
            <p:ph sz="half" idx="2"/>
          </p:nvPr>
        </p:nvPicPr>
        <p:blipFill>
          <a:blip r:embed="rId23" cstate="print"/>
          <a:stretch>
            <a:fillRect/>
          </a:stretch>
        </p:blipFill>
        <p:spPr>
          <a:xfrm>
            <a:off x="5072066" y="1714488"/>
            <a:ext cx="4071934" cy="514351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235816501_0lik.ru_mix-2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428596" y="2071678"/>
            <a:ext cx="82868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1911 року у </a:t>
            </a:r>
            <a:r>
              <a:rPr lang="ru-RU" dirty="0" err="1" smtClean="0"/>
              <a:t>Петербурзі</a:t>
            </a:r>
            <a:r>
              <a:rPr lang="ru-RU" dirty="0" smtClean="0"/>
              <a:t> </a:t>
            </a:r>
            <a:r>
              <a:rPr lang="ru-RU" dirty="0" err="1" smtClean="0"/>
              <a:t>група</a:t>
            </a:r>
            <a:r>
              <a:rPr lang="ru-RU" dirty="0" smtClean="0"/>
              <a:t> </a:t>
            </a:r>
            <a:r>
              <a:rPr lang="ru-RU" dirty="0" err="1" smtClean="0"/>
              <a:t>поетів</a:t>
            </a:r>
            <a:r>
              <a:rPr lang="ru-RU" dirty="0" smtClean="0"/>
              <a:t> на </a:t>
            </a:r>
            <a:r>
              <a:rPr lang="ru-RU" dirty="0" err="1" smtClean="0"/>
              <a:t>чолі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Миколою</a:t>
            </a:r>
            <a:r>
              <a:rPr lang="ru-RU" dirty="0" smtClean="0"/>
              <a:t> </a:t>
            </a:r>
            <a:r>
              <a:rPr lang="ru-RU" dirty="0" err="1" smtClean="0"/>
              <a:t>Гумільовим</a:t>
            </a:r>
            <a:r>
              <a:rPr lang="ru-RU" dirty="0" smtClean="0"/>
              <a:t> та </a:t>
            </a:r>
            <a:r>
              <a:rPr lang="ru-RU" dirty="0" err="1" smtClean="0"/>
              <a:t>Сергієм</a:t>
            </a:r>
            <a:r>
              <a:rPr lang="ru-RU" dirty="0" smtClean="0"/>
              <a:t> </a:t>
            </a:r>
            <a:r>
              <a:rPr lang="ru-RU" dirty="0" err="1" smtClean="0"/>
              <a:t>Городецьким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протиставляли</a:t>
            </a:r>
            <a:r>
              <a:rPr lang="ru-RU" dirty="0" smtClean="0"/>
              <a:t> себе </a:t>
            </a:r>
            <a:r>
              <a:rPr lang="ru-RU" dirty="0" err="1" smtClean="0"/>
              <a:t>символізму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на той час став </a:t>
            </a:r>
            <a:r>
              <a:rPr lang="ru-RU" dirty="0" err="1" smtClean="0"/>
              <a:t>занепадати</a:t>
            </a:r>
            <a:r>
              <a:rPr lang="ru-RU" dirty="0" smtClean="0"/>
              <a:t>, створили </a:t>
            </a:r>
            <a:r>
              <a:rPr lang="ru-RU" dirty="0" err="1" smtClean="0"/>
              <a:t>гурток</a:t>
            </a:r>
            <a:r>
              <a:rPr lang="ru-RU" dirty="0" smtClean="0"/>
              <a:t> «Цех </a:t>
            </a:r>
            <a:r>
              <a:rPr lang="ru-RU" dirty="0" err="1" smtClean="0"/>
              <a:t>поетів</a:t>
            </a:r>
            <a:r>
              <a:rPr lang="ru-RU" dirty="0" smtClean="0"/>
              <a:t>». До них </a:t>
            </a:r>
            <a:r>
              <a:rPr lang="ru-RU" dirty="0" err="1" smtClean="0"/>
              <a:t>приєднались</a:t>
            </a:r>
            <a:r>
              <a:rPr lang="ru-RU" dirty="0" smtClean="0"/>
              <a:t> Анна Ахматова, Осип Мандельштам, </a:t>
            </a:r>
            <a:r>
              <a:rPr lang="ru-RU" dirty="0" err="1" smtClean="0"/>
              <a:t>Георгій</a:t>
            </a:r>
            <a:r>
              <a:rPr lang="ru-RU" dirty="0" smtClean="0"/>
              <a:t> </a:t>
            </a:r>
            <a:r>
              <a:rPr lang="ru-RU" dirty="0" err="1" smtClean="0"/>
              <a:t>Іванов</a:t>
            </a:r>
            <a:r>
              <a:rPr lang="ru-RU" dirty="0" smtClean="0"/>
              <a:t>.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митці</a:t>
            </a:r>
            <a:r>
              <a:rPr lang="ru-RU" dirty="0" smtClean="0"/>
              <a:t> </a:t>
            </a:r>
            <a:r>
              <a:rPr lang="ru-RU" dirty="0" err="1" smtClean="0"/>
              <a:t>намагалися</a:t>
            </a:r>
            <a:r>
              <a:rPr lang="ru-RU" dirty="0" smtClean="0"/>
              <a:t> </a:t>
            </a:r>
            <a:r>
              <a:rPr lang="ru-RU" dirty="0" err="1" smtClean="0"/>
              <a:t>повернути</a:t>
            </a:r>
            <a:r>
              <a:rPr lang="ru-RU" dirty="0" smtClean="0"/>
              <a:t> </a:t>
            </a:r>
            <a:r>
              <a:rPr lang="ru-RU" dirty="0" err="1" smtClean="0"/>
              <a:t>поезію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містичних</a:t>
            </a:r>
            <a:r>
              <a:rPr lang="ru-RU" dirty="0" smtClean="0"/>
              <a:t> далей </a:t>
            </a:r>
            <a:r>
              <a:rPr lang="ru-RU" dirty="0" err="1" smtClean="0"/>
              <a:t>символізму</a:t>
            </a:r>
            <a:r>
              <a:rPr lang="ru-RU" dirty="0" smtClean="0"/>
              <a:t> до реального </a:t>
            </a:r>
            <a:r>
              <a:rPr lang="ru-RU" dirty="0" err="1" smtClean="0"/>
              <a:t>буття</a:t>
            </a:r>
            <a:r>
              <a:rPr lang="ru-RU" dirty="0" smtClean="0"/>
              <a:t>. Нова школа назвала себе </a:t>
            </a:r>
            <a:r>
              <a:rPr lang="ru-RU" dirty="0" err="1" smtClean="0"/>
              <a:t>акмеїзмом</a:t>
            </a:r>
            <a:r>
              <a:rPr lang="ru-RU" dirty="0" smtClean="0"/>
              <a:t> (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грец</a:t>
            </a:r>
            <a:r>
              <a:rPr lang="ru-RU" dirty="0" smtClean="0"/>
              <a:t>. «</a:t>
            </a:r>
            <a:r>
              <a:rPr lang="ru-RU" dirty="0" err="1" smtClean="0"/>
              <a:t>акме</a:t>
            </a:r>
            <a:r>
              <a:rPr lang="ru-RU" dirty="0" smtClean="0"/>
              <a:t>» - </a:t>
            </a:r>
            <a:r>
              <a:rPr lang="ru-RU" dirty="0" err="1" smtClean="0"/>
              <a:t>вищий</a:t>
            </a:r>
            <a:r>
              <a:rPr lang="ru-RU" dirty="0" smtClean="0"/>
              <a:t> </a:t>
            </a:r>
            <a:r>
              <a:rPr lang="ru-RU" dirty="0" err="1" smtClean="0"/>
              <a:t>ступінь</a:t>
            </a:r>
            <a:r>
              <a:rPr lang="ru-RU" dirty="0" smtClean="0"/>
              <a:t> </a:t>
            </a:r>
            <a:r>
              <a:rPr lang="ru-RU" dirty="0" err="1" smtClean="0"/>
              <a:t>чого-небудь</a:t>
            </a:r>
            <a:r>
              <a:rPr lang="ru-RU" dirty="0" smtClean="0"/>
              <a:t>; </a:t>
            </a:r>
            <a:r>
              <a:rPr lang="ru-RU" dirty="0" err="1" smtClean="0"/>
              <a:t>квітуча</a:t>
            </a:r>
            <a:r>
              <a:rPr lang="ru-RU" dirty="0" smtClean="0"/>
              <a:t> сила). </a:t>
            </a:r>
            <a:r>
              <a:rPr lang="ru-RU" dirty="0" err="1" smtClean="0"/>
              <a:t>Акмеїсти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називали</a:t>
            </a:r>
            <a:r>
              <a:rPr lang="ru-RU" dirty="0" smtClean="0"/>
              <a:t> свою школу </a:t>
            </a:r>
            <a:r>
              <a:rPr lang="ru-RU" dirty="0" err="1" smtClean="0"/>
              <a:t>адамізмом</a:t>
            </a:r>
            <a:r>
              <a:rPr lang="ru-RU" dirty="0" smtClean="0"/>
              <a:t>,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імені</a:t>
            </a:r>
            <a:r>
              <a:rPr lang="ru-RU" dirty="0" smtClean="0"/>
              <a:t> </a:t>
            </a:r>
            <a:r>
              <a:rPr lang="ru-RU" dirty="0" err="1" smtClean="0"/>
              <a:t>праотця</a:t>
            </a:r>
            <a:r>
              <a:rPr lang="ru-RU" dirty="0" smtClean="0"/>
              <a:t> Адама,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кларизмом</a:t>
            </a:r>
            <a:r>
              <a:rPr lang="ru-RU" dirty="0" smtClean="0"/>
              <a:t> (</a:t>
            </a:r>
            <a:r>
              <a:rPr lang="ru-RU" dirty="0" err="1" smtClean="0"/>
              <a:t>від</a:t>
            </a:r>
            <a:r>
              <a:rPr lang="ru-RU" dirty="0" smtClean="0"/>
              <a:t> лат. «</a:t>
            </a:r>
            <a:r>
              <a:rPr lang="ru-RU" dirty="0" err="1" smtClean="0"/>
              <a:t>кларус</a:t>
            </a:r>
            <a:r>
              <a:rPr lang="ru-RU" dirty="0" smtClean="0"/>
              <a:t>» — </a:t>
            </a:r>
            <a:r>
              <a:rPr lang="ru-RU" dirty="0" err="1" smtClean="0"/>
              <a:t>ясний</a:t>
            </a:r>
            <a:r>
              <a:rPr lang="ru-RU" dirty="0" smtClean="0"/>
              <a:t>).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43108" y="1000108"/>
            <a:ext cx="48577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b="1" dirty="0" err="1" smtClean="0"/>
              <a:t>Акмеїзм</a:t>
            </a:r>
            <a:endParaRPr lang="ru-RU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 smtClean="0"/>
              <a:t>Російська</a:t>
            </a:r>
            <a:r>
              <a:rPr lang="ru-RU" dirty="0" smtClean="0"/>
              <a:t> </a:t>
            </a:r>
            <a:r>
              <a:rPr lang="ru-RU" dirty="0" err="1" smtClean="0">
                <a:hlinkClick r:id="rId2" tooltip="Поетеса"/>
              </a:rPr>
              <a:t>поетеса</a:t>
            </a:r>
            <a:r>
              <a:rPr lang="ru-RU" dirty="0" smtClean="0"/>
              <a:t>, родом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>
                <a:hlinkClick r:id="rId3" tooltip="Україна"/>
              </a:rPr>
              <a:t>України</a:t>
            </a:r>
            <a:r>
              <a:rPr lang="ru-RU" dirty="0" smtClean="0"/>
              <a:t>, дружина </a:t>
            </a:r>
            <a:r>
              <a:rPr lang="ru-RU" dirty="0" err="1" smtClean="0">
                <a:hlinkClick r:id="rId4" tooltip="Гумільов Микола Степанович"/>
              </a:rPr>
              <a:t>Миколи</a:t>
            </a:r>
            <a:r>
              <a:rPr lang="ru-RU" dirty="0" smtClean="0">
                <a:hlinkClick r:id="rId4" tooltip="Гумільов Микола Степанович"/>
              </a:rPr>
              <a:t> </a:t>
            </a:r>
            <a:r>
              <a:rPr lang="ru-RU" dirty="0" err="1" smtClean="0">
                <a:hlinkClick r:id="rId4" tooltip="Гумільов Микола Степанович"/>
              </a:rPr>
              <a:t>Гумільова</a:t>
            </a:r>
            <a:r>
              <a:rPr lang="ru-RU" dirty="0" smtClean="0"/>
              <a:t>,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smtClean="0">
                <a:hlinkClick r:id="rId5" tooltip="Гумільов Лев Миколайович"/>
              </a:rPr>
              <a:t>Льва </a:t>
            </a:r>
            <a:r>
              <a:rPr lang="ru-RU" dirty="0" err="1" smtClean="0">
                <a:hlinkClick r:id="rId5" tooltip="Гумільов Лев Миколайович"/>
              </a:rPr>
              <a:t>Гумільова</a:t>
            </a:r>
            <a:r>
              <a:rPr lang="ru-RU" dirty="0" smtClean="0"/>
              <a:t>, </a:t>
            </a:r>
            <a:r>
              <a:rPr lang="ru-RU" dirty="0" err="1" smtClean="0"/>
              <a:t>представниця</a:t>
            </a:r>
            <a:r>
              <a:rPr lang="ru-RU" dirty="0" smtClean="0"/>
              <a:t> </a:t>
            </a:r>
            <a:r>
              <a:rPr lang="ru-RU" dirty="0" err="1" smtClean="0">
                <a:hlinkClick r:id="rId6" tooltip="Акмеїзм"/>
              </a:rPr>
              <a:t>акмеїзму</a:t>
            </a:r>
            <a:r>
              <a:rPr lang="ru-RU" dirty="0" smtClean="0"/>
              <a:t>. Лауреат </a:t>
            </a:r>
            <a:r>
              <a:rPr lang="ru-RU" dirty="0" err="1" smtClean="0"/>
              <a:t>міжнародної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премії</a:t>
            </a:r>
            <a:r>
              <a:rPr lang="ru-RU" dirty="0" smtClean="0"/>
              <a:t> «</a:t>
            </a:r>
            <a:r>
              <a:rPr lang="ru-RU" dirty="0" err="1" smtClean="0"/>
              <a:t>Етна-Таорміна</a:t>
            </a:r>
            <a:r>
              <a:rPr lang="ru-RU" dirty="0" smtClean="0"/>
              <a:t>» (</a:t>
            </a:r>
            <a:r>
              <a:rPr lang="ru-RU" dirty="0" err="1" smtClean="0">
                <a:hlinkClick r:id="rId7" tooltip="Італія"/>
              </a:rPr>
              <a:t>Італія</a:t>
            </a:r>
            <a:r>
              <a:rPr lang="ru-RU" dirty="0" smtClean="0"/>
              <a:t>, </a:t>
            </a:r>
            <a:r>
              <a:rPr lang="ru-RU" dirty="0" smtClean="0">
                <a:hlinkClick r:id="rId8" tooltip="1962"/>
              </a:rPr>
              <a:t>1962</a:t>
            </a:r>
            <a:r>
              <a:rPr lang="ru-RU" dirty="0" smtClean="0"/>
              <a:t>). </a:t>
            </a:r>
            <a:r>
              <a:rPr lang="ru-RU" dirty="0" err="1" smtClean="0"/>
              <a:t>Почесний</a:t>
            </a:r>
            <a:r>
              <a:rPr lang="ru-RU" dirty="0" smtClean="0"/>
              <a:t> доктор </a:t>
            </a:r>
            <a:r>
              <a:rPr lang="ru-RU" dirty="0" err="1" smtClean="0"/>
              <a:t>літератури</a:t>
            </a:r>
            <a:r>
              <a:rPr lang="ru-RU" dirty="0" smtClean="0"/>
              <a:t> </a:t>
            </a:r>
            <a:r>
              <a:rPr lang="ru-RU" dirty="0" err="1" smtClean="0">
                <a:hlinkClick r:id="rId9" tooltip="Оксфордський університет"/>
              </a:rPr>
              <a:t>Оксфордського</a:t>
            </a:r>
            <a:r>
              <a:rPr lang="ru-RU" dirty="0" smtClean="0">
                <a:hlinkClick r:id="rId9" tooltip="Оксфордський університет"/>
              </a:rPr>
              <a:t> </a:t>
            </a:r>
            <a:r>
              <a:rPr lang="ru-RU" dirty="0" err="1" smtClean="0">
                <a:hlinkClick r:id="rId9" tooltip="Оксфордський університет"/>
              </a:rPr>
              <a:t>університету</a:t>
            </a:r>
            <a:r>
              <a:rPr lang="ru-RU" dirty="0" smtClean="0"/>
              <a:t> (</a:t>
            </a:r>
            <a:r>
              <a:rPr lang="ru-RU" dirty="0" smtClean="0">
                <a:hlinkClick r:id="rId10" tooltip="Велика Британія"/>
              </a:rPr>
              <a:t>Велика </a:t>
            </a:r>
            <a:r>
              <a:rPr lang="ru-RU" dirty="0" err="1" smtClean="0">
                <a:hlinkClick r:id="rId10" tooltip="Велика Британія"/>
              </a:rPr>
              <a:t>Британія</a:t>
            </a:r>
            <a:r>
              <a:rPr lang="ru-RU" dirty="0" smtClean="0"/>
              <a:t>).</a:t>
            </a:r>
          </a:p>
          <a:p>
            <a:r>
              <a:rPr lang="ru-RU" dirty="0" err="1" smtClean="0"/>
              <a:t>любовна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рефлексивна </a:t>
            </a:r>
            <a:r>
              <a:rPr lang="ru-RU" dirty="0" err="1" smtClean="0">
                <a:hlinkClick r:id="rId11" tooltip="Лірика"/>
              </a:rPr>
              <a:t>лірика</a:t>
            </a:r>
            <a:r>
              <a:rPr lang="ru-RU" dirty="0" smtClean="0"/>
              <a:t> (</a:t>
            </a:r>
            <a:r>
              <a:rPr lang="ru-RU" dirty="0" err="1" smtClean="0"/>
              <a:t>збірки</a:t>
            </a:r>
            <a:r>
              <a:rPr lang="ru-RU" dirty="0" smtClean="0"/>
              <a:t> «</a:t>
            </a:r>
            <a:r>
              <a:rPr lang="ru-RU" dirty="0" err="1" smtClean="0"/>
              <a:t>Чотки</a:t>
            </a:r>
            <a:r>
              <a:rPr lang="ru-RU" dirty="0" smtClean="0"/>
              <a:t>», «</a:t>
            </a:r>
            <a:r>
              <a:rPr lang="ru-RU" dirty="0" err="1" smtClean="0"/>
              <a:t>Біла</a:t>
            </a:r>
            <a:r>
              <a:rPr lang="ru-RU" dirty="0" smtClean="0"/>
              <a:t> </a:t>
            </a:r>
            <a:r>
              <a:rPr lang="ru-RU" dirty="0" err="1" smtClean="0"/>
              <a:t>зграя</a:t>
            </a:r>
            <a:r>
              <a:rPr lang="ru-RU" dirty="0" smtClean="0"/>
              <a:t>», «Подорожник», «</a:t>
            </a:r>
            <a:r>
              <a:rPr lang="en-US" i="1" dirty="0" smtClean="0"/>
              <a:t>Anno Domini</a:t>
            </a:r>
            <a:r>
              <a:rPr lang="en-US" dirty="0" smtClean="0"/>
              <a:t>»)</a:t>
            </a:r>
          </a:p>
          <a:p>
            <a:r>
              <a:rPr lang="ru-RU" dirty="0" err="1" smtClean="0"/>
              <a:t>лірико-епічні</a:t>
            </a:r>
            <a:r>
              <a:rPr lang="ru-RU" dirty="0" smtClean="0"/>
              <a:t> </a:t>
            </a:r>
            <a:r>
              <a:rPr lang="ru-RU" dirty="0" err="1" smtClean="0">
                <a:hlinkClick r:id="rId12" tooltip="Поема"/>
              </a:rPr>
              <a:t>поеми</a:t>
            </a:r>
            <a:r>
              <a:rPr lang="ru-RU" dirty="0" smtClean="0"/>
              <a:t> («Поема без героя», «</a:t>
            </a:r>
            <a:r>
              <a:rPr lang="ru-RU" dirty="0" err="1" smtClean="0"/>
              <a:t>Реквієм</a:t>
            </a:r>
            <a:r>
              <a:rPr lang="ru-RU" dirty="0" smtClean="0"/>
              <a:t> </a:t>
            </a:r>
            <a:r>
              <a:rPr lang="ru-RU" dirty="0" err="1" smtClean="0"/>
              <a:t>пам'яті</a:t>
            </a:r>
            <a:r>
              <a:rPr lang="ru-RU" dirty="0" smtClean="0"/>
              <a:t> жертв </a:t>
            </a:r>
            <a:r>
              <a:rPr lang="ru-RU" dirty="0" err="1" smtClean="0"/>
              <a:t>сталінських</a:t>
            </a:r>
            <a:r>
              <a:rPr lang="ru-RU" dirty="0" smtClean="0"/>
              <a:t> </a:t>
            </a:r>
            <a:r>
              <a:rPr lang="ru-RU" dirty="0" err="1" smtClean="0"/>
              <a:t>репресій</a:t>
            </a:r>
            <a:r>
              <a:rPr lang="ru-RU" dirty="0" smtClean="0"/>
              <a:t>»)</a:t>
            </a:r>
          </a:p>
          <a:p>
            <a:r>
              <a:rPr lang="ru-RU" dirty="0" err="1" smtClean="0"/>
              <a:t>вірші</a:t>
            </a:r>
            <a:r>
              <a:rPr lang="ru-RU" dirty="0" smtClean="0"/>
              <a:t> про </a:t>
            </a:r>
            <a:r>
              <a:rPr lang="ru-RU" dirty="0" err="1" smtClean="0"/>
              <a:t>війну</a:t>
            </a:r>
            <a:endParaRPr lang="ru-RU" dirty="0" smtClean="0"/>
          </a:p>
          <a:p>
            <a:r>
              <a:rPr lang="ru-RU" dirty="0" err="1" smtClean="0"/>
              <a:t>переклади</a:t>
            </a:r>
            <a:r>
              <a:rPr lang="ru-RU" dirty="0" smtClean="0"/>
              <a:t> </a:t>
            </a:r>
            <a:r>
              <a:rPr lang="ru-RU" dirty="0" err="1" smtClean="0"/>
              <a:t>поезії</a:t>
            </a:r>
            <a:r>
              <a:rPr lang="ru-RU" dirty="0" smtClean="0"/>
              <a:t> (у тому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>
                <a:hlinkClick r:id="rId13" tooltip="Франко Іван Якович"/>
              </a:rPr>
              <a:t>Івана</a:t>
            </a:r>
            <a:r>
              <a:rPr lang="ru-RU" dirty="0" smtClean="0">
                <a:hlinkClick r:id="rId13" tooltip="Франко Іван Якович"/>
              </a:rPr>
              <a:t> Франка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  <p:pic>
        <p:nvPicPr>
          <p:cNvPr id="5" name="Содержимое 4" descr="200px-Petrov-vodkin-akhmatova.jpg"/>
          <p:cNvPicPr>
            <a:picLocks noGrp="1" noChangeAspect="1"/>
          </p:cNvPicPr>
          <p:nvPr>
            <p:ph sz="half" idx="2"/>
          </p:nvPr>
        </p:nvPicPr>
        <p:blipFill>
          <a:blip r:embed="rId14" cstate="print"/>
          <a:stretch>
            <a:fillRect/>
          </a:stretch>
        </p:blipFill>
        <p:spPr>
          <a:xfrm>
            <a:off x="4786314" y="2000240"/>
            <a:ext cx="4143404" cy="485776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229600" cy="1143000"/>
          </a:xfrm>
        </p:spPr>
        <p:txBody>
          <a:bodyPr/>
          <a:lstStyle/>
          <a:p>
            <a:r>
              <a:rPr lang="uk-UA" dirty="0" smtClean="0"/>
              <a:t>Могила Анни Ахматової</a:t>
            </a:r>
            <a:endParaRPr lang="ru-RU" dirty="0"/>
          </a:p>
        </p:txBody>
      </p:sp>
      <p:pic>
        <p:nvPicPr>
          <p:cNvPr id="4" name="Содержимое 3" descr="220px-Anna_Ahmatova's_grav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069080" y="1857364"/>
            <a:ext cx="5074920" cy="4714907"/>
          </a:xfrm>
        </p:spPr>
      </p:pic>
      <p:sp>
        <p:nvSpPr>
          <p:cNvPr id="5" name="Прямоугольник 4"/>
          <p:cNvSpPr/>
          <p:nvPr/>
        </p:nvSpPr>
        <p:spPr>
          <a:xfrm>
            <a:off x="0" y="1142985"/>
            <a:ext cx="392905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1946 року </a:t>
            </a:r>
            <a:r>
              <a:rPr lang="ru-RU" dirty="0" err="1" smtClean="0"/>
              <a:t>поетеса</a:t>
            </a:r>
            <a:r>
              <a:rPr lang="ru-RU" dirty="0" smtClean="0"/>
              <a:t> </a:t>
            </a:r>
            <a:r>
              <a:rPr lang="ru-RU" dirty="0" err="1" smtClean="0"/>
              <a:t>зазнала</a:t>
            </a:r>
            <a:r>
              <a:rPr lang="ru-RU" dirty="0" smtClean="0"/>
              <a:t> </a:t>
            </a:r>
            <a:r>
              <a:rPr lang="ru-RU" dirty="0" err="1" smtClean="0"/>
              <a:t>нищівної</a:t>
            </a:r>
            <a:r>
              <a:rPr lang="ru-RU" dirty="0" smtClean="0"/>
              <a:t> критики </a:t>
            </a:r>
            <a:r>
              <a:rPr lang="ru-RU" dirty="0" err="1" smtClean="0"/>
              <a:t>з</a:t>
            </a:r>
            <a:r>
              <a:rPr lang="ru-RU" dirty="0" smtClean="0"/>
              <a:t> боку </a:t>
            </a:r>
            <a:r>
              <a:rPr lang="ru-RU" dirty="0" err="1" smtClean="0"/>
              <a:t>лідерів</a:t>
            </a:r>
            <a:r>
              <a:rPr lang="ru-RU" dirty="0" smtClean="0"/>
              <a:t> </a:t>
            </a:r>
            <a:r>
              <a:rPr lang="ru-RU" dirty="0" err="1" smtClean="0"/>
              <a:t>тоталітарного</a:t>
            </a:r>
            <a:r>
              <a:rPr lang="ru-RU" dirty="0" smtClean="0"/>
              <a:t> </a:t>
            </a:r>
            <a:r>
              <a:rPr lang="ru-RU" dirty="0" err="1" smtClean="0"/>
              <a:t>радянського</a:t>
            </a:r>
            <a:r>
              <a:rPr lang="ru-RU" dirty="0" smtClean="0"/>
              <a:t> режиму (</a:t>
            </a:r>
            <a:r>
              <a:rPr lang="ru-RU" dirty="0" err="1" smtClean="0"/>
              <a:t>відома</a:t>
            </a:r>
            <a:r>
              <a:rPr lang="ru-RU" dirty="0" smtClean="0"/>
              <a:t> постанова про </a:t>
            </a:r>
            <a:r>
              <a:rPr lang="ru-RU" dirty="0" err="1" smtClean="0"/>
              <a:t>ленінградські</a:t>
            </a:r>
            <a:r>
              <a:rPr lang="ru-RU" dirty="0" smtClean="0"/>
              <a:t> </a:t>
            </a:r>
            <a:r>
              <a:rPr lang="ru-RU" dirty="0" err="1" smtClean="0"/>
              <a:t>журнали</a:t>
            </a:r>
            <a:r>
              <a:rPr lang="ru-RU" dirty="0" smtClean="0"/>
              <a:t> А. Жданова). </a:t>
            </a:r>
            <a:r>
              <a:rPr lang="ru-RU" dirty="0" err="1" smtClean="0"/>
              <a:t>Позбавлена</a:t>
            </a:r>
            <a:r>
              <a:rPr lang="ru-RU" dirty="0" smtClean="0"/>
              <a:t> </a:t>
            </a:r>
            <a:r>
              <a:rPr lang="ru-RU" dirty="0" err="1" smtClean="0"/>
              <a:t>можливості</a:t>
            </a:r>
            <a:r>
              <a:rPr lang="ru-RU" dirty="0" smtClean="0"/>
              <a:t> </a:t>
            </a:r>
            <a:r>
              <a:rPr lang="ru-RU" dirty="0" err="1" smtClean="0"/>
              <a:t>друкуватися</a:t>
            </a:r>
            <a:r>
              <a:rPr lang="ru-RU" dirty="0" smtClean="0"/>
              <a:t> (а </a:t>
            </a:r>
            <a:r>
              <a:rPr lang="ru-RU" dirty="0" err="1" smtClean="0"/>
              <a:t>отже</a:t>
            </a:r>
            <a:r>
              <a:rPr lang="ru-RU" dirty="0" smtClean="0"/>
              <a:t>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засоби</a:t>
            </a:r>
            <a:r>
              <a:rPr lang="ru-RU" dirty="0" smtClean="0"/>
              <a:t> для </a:t>
            </a:r>
            <a:r>
              <a:rPr lang="ru-RU" dirty="0" err="1" smtClean="0"/>
              <a:t>існування</a:t>
            </a:r>
            <a:r>
              <a:rPr lang="ru-RU" dirty="0" smtClean="0"/>
              <a:t>) А. Ахматова </a:t>
            </a:r>
            <a:r>
              <a:rPr lang="ru-RU" dirty="0" err="1" smtClean="0"/>
              <a:t>займалася</a:t>
            </a:r>
            <a:r>
              <a:rPr lang="ru-RU" dirty="0" smtClean="0"/>
              <a:t> перекладами </a:t>
            </a:r>
            <a:r>
              <a:rPr lang="ru-RU" dirty="0" err="1" smtClean="0"/>
              <a:t>класичної</a:t>
            </a:r>
            <a:r>
              <a:rPr lang="ru-RU" dirty="0" smtClean="0"/>
              <a:t> </a:t>
            </a:r>
            <a:r>
              <a:rPr lang="ru-RU" dirty="0" err="1" smtClean="0"/>
              <a:t>китайської</a:t>
            </a:r>
            <a:r>
              <a:rPr lang="ru-RU" dirty="0" smtClean="0"/>
              <a:t>, </a:t>
            </a:r>
            <a:r>
              <a:rPr lang="ru-RU" dirty="0" err="1" smtClean="0"/>
              <a:t>індійської</a:t>
            </a:r>
            <a:r>
              <a:rPr lang="ru-RU" dirty="0" smtClean="0"/>
              <a:t>, </a:t>
            </a:r>
            <a:r>
              <a:rPr lang="ru-RU" dirty="0" err="1" smtClean="0"/>
              <a:t>західноєвропейської</a:t>
            </a:r>
            <a:r>
              <a:rPr lang="ru-RU" dirty="0" smtClean="0"/>
              <a:t> </a:t>
            </a:r>
            <a:r>
              <a:rPr lang="ru-RU" dirty="0" err="1" smtClean="0"/>
              <a:t>поезії</a:t>
            </a:r>
            <a:r>
              <a:rPr lang="ru-RU" dirty="0" smtClean="0"/>
              <a:t>. 1962 року </a:t>
            </a:r>
            <a:r>
              <a:rPr lang="ru-RU" dirty="0" err="1" smtClean="0"/>
              <a:t>побачив</a:t>
            </a:r>
            <a:r>
              <a:rPr lang="ru-RU" dirty="0" smtClean="0"/>
              <a:t> </a:t>
            </a:r>
            <a:r>
              <a:rPr lang="ru-RU" dirty="0" err="1" smtClean="0"/>
              <a:t>світ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22-річна </a:t>
            </a:r>
            <a:r>
              <a:rPr lang="ru-RU" dirty="0" err="1" smtClean="0"/>
              <a:t>праця</a:t>
            </a:r>
            <a:r>
              <a:rPr lang="ru-RU" dirty="0" smtClean="0"/>
              <a:t> — «Поема без героя».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збірки</a:t>
            </a:r>
            <a:r>
              <a:rPr lang="ru-RU" dirty="0" smtClean="0"/>
              <a:t> </a:t>
            </a:r>
            <a:r>
              <a:rPr lang="ru-RU" dirty="0" err="1" smtClean="0"/>
              <a:t>поезій</a:t>
            </a:r>
            <a:r>
              <a:rPr lang="ru-RU" dirty="0" smtClean="0"/>
              <a:t> А. </a:t>
            </a:r>
            <a:r>
              <a:rPr lang="ru-RU" dirty="0" err="1" smtClean="0"/>
              <a:t>Ахматової</a:t>
            </a:r>
            <a:r>
              <a:rPr lang="ru-RU" dirty="0" smtClean="0"/>
              <a:t>: «Подорожник», «</a:t>
            </a:r>
            <a:r>
              <a:rPr lang="en-US" dirty="0" smtClean="0"/>
              <a:t>Anno Domini», «</a:t>
            </a:r>
            <a:r>
              <a:rPr lang="ru-RU" dirty="0" smtClean="0"/>
              <a:t>Б</a:t>
            </a:r>
            <a:r>
              <a:rPr lang="en-US" dirty="0" err="1" smtClean="0"/>
              <a:t>i</a:t>
            </a:r>
            <a:r>
              <a:rPr lang="ru-RU" dirty="0" smtClean="0"/>
              <a:t>г часу», «</a:t>
            </a:r>
            <a:r>
              <a:rPr lang="ru-RU" dirty="0" err="1" smtClean="0"/>
              <a:t>Реквієм</a:t>
            </a:r>
            <a:r>
              <a:rPr lang="ru-RU" dirty="0" smtClean="0"/>
              <a:t>».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Футуризм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Російський</a:t>
            </a:r>
            <a:r>
              <a:rPr lang="ru-RU" dirty="0" smtClean="0"/>
              <a:t> футуризм (</a:t>
            </a:r>
            <a:r>
              <a:rPr lang="ru-RU" dirty="0" err="1" smtClean="0"/>
              <a:t>від</a:t>
            </a:r>
            <a:r>
              <a:rPr lang="ru-RU" dirty="0" smtClean="0"/>
              <a:t> лат. слова,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 «</a:t>
            </a:r>
            <a:r>
              <a:rPr lang="ru-RU" dirty="0" err="1" smtClean="0"/>
              <a:t>майбутнє</a:t>
            </a:r>
            <a:r>
              <a:rPr lang="ru-RU" dirty="0" smtClean="0"/>
              <a:t>») </a:t>
            </a:r>
            <a:r>
              <a:rPr lang="ru-RU" dirty="0" err="1" smtClean="0"/>
              <a:t>виник</a:t>
            </a:r>
            <a:r>
              <a:rPr lang="ru-RU" dirty="0" smtClean="0"/>
              <a:t> у 1910-х роках.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відбувався</a:t>
            </a:r>
            <a:r>
              <a:rPr lang="ru-RU" dirty="0" smtClean="0"/>
              <a:t> за умов </a:t>
            </a:r>
            <a:r>
              <a:rPr lang="ru-RU" dirty="0" err="1" smtClean="0"/>
              <a:t>складної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 </a:t>
            </a:r>
            <a:r>
              <a:rPr lang="ru-RU" dirty="0" err="1" smtClean="0"/>
              <a:t>чотирьох</a:t>
            </a:r>
            <a:r>
              <a:rPr lang="ru-RU" dirty="0" smtClean="0"/>
              <a:t> </a:t>
            </a:r>
            <a:r>
              <a:rPr lang="ru-RU" dirty="0" err="1" smtClean="0"/>
              <a:t>угруповань</a:t>
            </a:r>
            <a:r>
              <a:rPr lang="ru-RU" dirty="0" smtClean="0"/>
              <a:t>: «</a:t>
            </a:r>
            <a:r>
              <a:rPr lang="ru-RU" dirty="0" err="1" smtClean="0"/>
              <a:t>Гілея</a:t>
            </a:r>
            <a:r>
              <a:rPr lang="ru-RU" dirty="0" smtClean="0"/>
              <a:t>» (</a:t>
            </a:r>
            <a:r>
              <a:rPr lang="ru-RU" dirty="0" err="1" smtClean="0"/>
              <a:t>кубофутуристи</a:t>
            </a:r>
            <a:r>
              <a:rPr lang="ru-RU" dirty="0" smtClean="0"/>
              <a:t>) - В. </a:t>
            </a:r>
            <a:r>
              <a:rPr lang="ru-RU" dirty="0" err="1" smtClean="0"/>
              <a:t>Хлєбников</a:t>
            </a:r>
            <a:r>
              <a:rPr lang="ru-RU" dirty="0" smtClean="0"/>
              <a:t>, </a:t>
            </a:r>
            <a:r>
              <a:rPr lang="ru-RU" dirty="0" err="1" smtClean="0"/>
              <a:t>брати</a:t>
            </a:r>
            <a:r>
              <a:rPr lang="ru-RU" dirty="0" smtClean="0"/>
              <a:t> Д. </a:t>
            </a:r>
            <a:r>
              <a:rPr lang="ru-RU" dirty="0" err="1" smtClean="0"/>
              <a:t>і</a:t>
            </a:r>
            <a:r>
              <a:rPr lang="ru-RU" dirty="0" smtClean="0"/>
              <a:t> М. </a:t>
            </a:r>
            <a:r>
              <a:rPr lang="ru-RU" dirty="0" err="1" smtClean="0"/>
              <a:t>Бурлюки</a:t>
            </a:r>
            <a:r>
              <a:rPr lang="ru-RU" dirty="0" smtClean="0"/>
              <a:t>, О. </a:t>
            </a:r>
            <a:r>
              <a:rPr lang="ru-RU" dirty="0" err="1" smtClean="0"/>
              <a:t>Кручених</a:t>
            </a:r>
            <a:r>
              <a:rPr lang="ru-RU" dirty="0" smtClean="0"/>
              <a:t>, В. </a:t>
            </a:r>
            <a:r>
              <a:rPr lang="ru-RU" dirty="0" err="1" smtClean="0"/>
              <a:t>Маяковський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, «</a:t>
            </a:r>
            <a:r>
              <a:rPr lang="ru-RU" dirty="0" err="1" smtClean="0"/>
              <a:t>Асоціація</a:t>
            </a:r>
            <a:r>
              <a:rPr lang="ru-RU" dirty="0" smtClean="0"/>
              <a:t> </a:t>
            </a:r>
            <a:r>
              <a:rPr lang="ru-RU" dirty="0" err="1" smtClean="0"/>
              <a:t>егофутуристів</a:t>
            </a:r>
            <a:r>
              <a:rPr lang="ru-RU" dirty="0" smtClean="0"/>
              <a:t>» - І. </a:t>
            </a:r>
            <a:r>
              <a:rPr lang="ru-RU" dirty="0" err="1" smtClean="0"/>
              <a:t>Сєверянін</a:t>
            </a:r>
            <a:r>
              <a:rPr lang="ru-RU" dirty="0" smtClean="0"/>
              <a:t>, К. </a:t>
            </a:r>
            <a:r>
              <a:rPr lang="ru-RU" dirty="0" err="1" smtClean="0"/>
              <a:t>Олімпов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, «</a:t>
            </a:r>
            <a:r>
              <a:rPr lang="ru-RU" dirty="0" err="1" smtClean="0"/>
              <a:t>Мезонін</a:t>
            </a:r>
            <a:r>
              <a:rPr lang="ru-RU" dirty="0" smtClean="0"/>
              <a:t> </a:t>
            </a:r>
            <a:r>
              <a:rPr lang="ru-RU" dirty="0" err="1" smtClean="0"/>
              <a:t>поезії</a:t>
            </a:r>
            <a:r>
              <a:rPr lang="ru-RU" dirty="0" smtClean="0"/>
              <a:t>» - В. </a:t>
            </a:r>
            <a:r>
              <a:rPr lang="ru-RU" dirty="0" err="1" smtClean="0"/>
              <a:t>Шершеневич</a:t>
            </a:r>
            <a:r>
              <a:rPr lang="ru-RU" dirty="0" smtClean="0"/>
              <a:t>, Р. </a:t>
            </a:r>
            <a:r>
              <a:rPr lang="ru-RU" dirty="0" err="1" smtClean="0"/>
              <a:t>Івлєв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, «Центрифуга&gt; - С. Бобров, Б. Пастернак, М. </a:t>
            </a:r>
            <a:r>
              <a:rPr lang="ru-RU" dirty="0" err="1" smtClean="0"/>
              <a:t>Асєєв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. </a:t>
            </a:r>
            <a:r>
              <a:rPr lang="ru-RU" dirty="0" err="1" smtClean="0"/>
              <a:t>Загальною</a:t>
            </a:r>
            <a:r>
              <a:rPr lang="ru-RU" dirty="0" smtClean="0"/>
              <a:t> основою </a:t>
            </a:r>
            <a:r>
              <a:rPr lang="ru-RU" dirty="0" err="1" smtClean="0"/>
              <a:t>футуристичного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 в </a:t>
            </a:r>
            <a:r>
              <a:rPr lang="ru-RU" dirty="0" err="1" smtClean="0"/>
              <a:t>Росії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передчуття</a:t>
            </a:r>
            <a:r>
              <a:rPr lang="ru-RU" dirty="0" smtClean="0"/>
              <a:t> краху старого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передчуття</a:t>
            </a:r>
            <a:r>
              <a:rPr lang="ru-RU" dirty="0" smtClean="0"/>
              <a:t> </a:t>
            </a:r>
            <a:r>
              <a:rPr lang="ru-RU" dirty="0" err="1" smtClean="0"/>
              <a:t>майбутнього</a:t>
            </a:r>
            <a:r>
              <a:rPr lang="ru-RU" dirty="0" smtClean="0"/>
              <a:t> «</a:t>
            </a:r>
            <a:r>
              <a:rPr lang="ru-RU" dirty="0" err="1" smtClean="0"/>
              <a:t>світового</a:t>
            </a:r>
            <a:r>
              <a:rPr lang="ru-RU" dirty="0" smtClean="0"/>
              <a:t> перевороту»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4708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 smtClean="0"/>
              <a:t>Маяковський</a:t>
            </a:r>
            <a:r>
              <a:rPr lang="ru-RU" b="1" dirty="0" smtClean="0"/>
              <a:t> </a:t>
            </a:r>
            <a:r>
              <a:rPr lang="ru-RU" b="1" dirty="0" err="1" smtClean="0"/>
              <a:t>Володимир</a:t>
            </a:r>
            <a:r>
              <a:rPr lang="ru-RU" b="1" dirty="0" smtClean="0"/>
              <a:t> </a:t>
            </a:r>
            <a:r>
              <a:rPr lang="ru-RU" b="1" dirty="0" err="1" smtClean="0"/>
              <a:t>Володимирович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В.В. </a:t>
            </a:r>
            <a:r>
              <a:rPr lang="ru-RU" dirty="0" err="1" smtClean="0"/>
              <a:t>Маяковський</a:t>
            </a:r>
            <a:r>
              <a:rPr lang="ru-RU" dirty="0" smtClean="0"/>
              <a:t> </a:t>
            </a:r>
            <a:r>
              <a:rPr lang="ru-RU" dirty="0" err="1" smtClean="0"/>
              <a:t>народився</a:t>
            </a:r>
            <a:r>
              <a:rPr lang="ru-RU" dirty="0" smtClean="0"/>
              <a:t> у </a:t>
            </a:r>
            <a:r>
              <a:rPr lang="ru-RU" dirty="0" err="1" smtClean="0"/>
              <a:t>селищі</a:t>
            </a:r>
            <a:r>
              <a:rPr lang="ru-RU" dirty="0" smtClean="0"/>
              <a:t> </a:t>
            </a:r>
            <a:r>
              <a:rPr lang="ru-RU" dirty="0" err="1" smtClean="0"/>
              <a:t>Багдади</a:t>
            </a:r>
            <a:r>
              <a:rPr lang="ru-RU" dirty="0" smtClean="0"/>
              <a:t>, </a:t>
            </a:r>
            <a:r>
              <a:rPr lang="ru-RU" dirty="0" err="1" smtClean="0">
                <a:hlinkClick r:id="rId2" tooltip="Грузія"/>
              </a:rPr>
              <a:t>Грузія</a:t>
            </a:r>
            <a:r>
              <a:rPr lang="ru-RU" dirty="0" smtClean="0"/>
              <a:t>,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родині</a:t>
            </a:r>
            <a:r>
              <a:rPr lang="ru-RU" dirty="0" smtClean="0"/>
              <a:t> </a:t>
            </a:r>
            <a:r>
              <a:rPr lang="ru-RU" dirty="0" err="1" smtClean="0"/>
              <a:t>лісника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останньою</a:t>
            </a:r>
            <a:r>
              <a:rPr lang="ru-RU" dirty="0" smtClean="0"/>
              <a:t> </a:t>
            </a:r>
            <a:r>
              <a:rPr lang="ru-RU" dirty="0" err="1" smtClean="0"/>
              <a:t>третьою</a:t>
            </a:r>
            <a:r>
              <a:rPr lang="ru-RU" dirty="0" smtClean="0"/>
              <a:t> </a:t>
            </a:r>
            <a:r>
              <a:rPr lang="ru-RU" dirty="0" err="1" smtClean="0"/>
              <a:t>дитиною</a:t>
            </a:r>
            <a:r>
              <a:rPr lang="ru-RU" dirty="0" smtClean="0"/>
              <a:t>. </a:t>
            </a:r>
            <a:r>
              <a:rPr lang="ru-RU" dirty="0" err="1" smtClean="0"/>
              <a:t>Мати</a:t>
            </a:r>
            <a:r>
              <a:rPr lang="ru-RU" dirty="0" smtClean="0"/>
              <a:t>, </a:t>
            </a:r>
            <a:r>
              <a:rPr lang="ru-RU" dirty="0" err="1" smtClean="0"/>
              <a:t>Олександра</a:t>
            </a:r>
            <a:r>
              <a:rPr lang="ru-RU" dirty="0" smtClean="0"/>
              <a:t> </a:t>
            </a:r>
            <a:r>
              <a:rPr lang="ru-RU" dirty="0" err="1" smtClean="0"/>
              <a:t>Олексіївна</a:t>
            </a:r>
            <a:r>
              <a:rPr lang="ru-RU" dirty="0" smtClean="0"/>
              <a:t>, походила </a:t>
            </a:r>
            <a:r>
              <a:rPr lang="ru-RU" dirty="0" err="1" smtClean="0"/>
              <a:t>із</a:t>
            </a:r>
            <a:r>
              <a:rPr lang="ru-RU" dirty="0" smtClean="0"/>
              <a:t> роду </a:t>
            </a:r>
            <a:r>
              <a:rPr lang="ru-RU" dirty="0" err="1" smtClean="0">
                <a:hlinkClick r:id="rId3" tooltip="Кубанське козацьке військо"/>
              </a:rPr>
              <a:t>Кубанських</a:t>
            </a:r>
            <a:r>
              <a:rPr lang="ru-RU" dirty="0" smtClean="0">
                <a:hlinkClick r:id="rId3" tooltip="Кубанське козацьке військо"/>
              </a:rPr>
              <a:t> </a:t>
            </a:r>
            <a:r>
              <a:rPr lang="ru-RU" dirty="0" err="1" smtClean="0">
                <a:hlinkClick r:id="rId3" tooltip="Кубанське козацьке військо"/>
              </a:rPr>
              <a:t>козаків</a:t>
            </a:r>
            <a:r>
              <a:rPr lang="ru-RU" dirty="0" smtClean="0"/>
              <a:t>. </a:t>
            </a:r>
            <a:r>
              <a:rPr lang="ru-RU" dirty="0" err="1" smtClean="0"/>
              <a:t>Хоча</a:t>
            </a:r>
            <a:r>
              <a:rPr lang="ru-RU" dirty="0" smtClean="0"/>
              <a:t> у </a:t>
            </a:r>
            <a:r>
              <a:rPr lang="ru-RU" dirty="0" err="1" smtClean="0"/>
              <a:t>школі</a:t>
            </a:r>
            <a:r>
              <a:rPr lang="ru-RU" dirty="0" smtClean="0"/>
              <a:t> та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друзями</a:t>
            </a:r>
            <a:r>
              <a:rPr lang="ru-RU" dirty="0" smtClean="0"/>
              <a:t> хлопчик </a:t>
            </a:r>
            <a:r>
              <a:rPr lang="ru-RU" dirty="0" err="1" smtClean="0"/>
              <a:t>спілкувався</a:t>
            </a:r>
            <a:r>
              <a:rPr lang="ru-RU" dirty="0" smtClean="0"/>
              <a:t> </a:t>
            </a:r>
            <a:r>
              <a:rPr lang="ru-RU" dirty="0" err="1" smtClean="0">
                <a:hlinkClick r:id="rId4" tooltip="Грузинська мова"/>
              </a:rPr>
              <a:t>грузинською</a:t>
            </a:r>
            <a:r>
              <a:rPr lang="ru-RU" dirty="0" smtClean="0"/>
              <a:t>, </a:t>
            </a:r>
            <a:r>
              <a:rPr lang="ru-RU" dirty="0" err="1" smtClean="0"/>
              <a:t>вдома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один до одного </a:t>
            </a:r>
            <a:r>
              <a:rPr lang="ru-RU" dirty="0" err="1" smtClean="0"/>
              <a:t>звертались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російською</a:t>
            </a:r>
            <a:r>
              <a:rPr lang="ru-RU" dirty="0" smtClean="0"/>
              <a:t>. 1902 року </a:t>
            </a:r>
            <a:r>
              <a:rPr lang="ru-RU" dirty="0" err="1" smtClean="0"/>
              <a:t>Володимир</a:t>
            </a:r>
            <a:r>
              <a:rPr lang="ru-RU" dirty="0" smtClean="0"/>
              <a:t> </a:t>
            </a:r>
            <a:r>
              <a:rPr lang="ru-RU" dirty="0" err="1" smtClean="0"/>
              <a:t>вступає</a:t>
            </a:r>
            <a:r>
              <a:rPr lang="ru-RU" dirty="0" smtClean="0"/>
              <a:t> до </a:t>
            </a:r>
            <a:r>
              <a:rPr lang="ru-RU" dirty="0" err="1" smtClean="0">
                <a:hlinkClick r:id="rId5" tooltip="Кутаїсі"/>
              </a:rPr>
              <a:t>Кутаїської</a:t>
            </a:r>
            <a:r>
              <a:rPr lang="ru-RU" dirty="0" smtClean="0"/>
              <a:t> </a:t>
            </a:r>
            <a:r>
              <a:rPr lang="ru-RU" dirty="0" err="1" smtClean="0"/>
              <a:t>гімназії</a:t>
            </a:r>
            <a:r>
              <a:rPr lang="ru-RU" dirty="0" smtClean="0"/>
              <a:t>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смерті</a:t>
            </a:r>
            <a:r>
              <a:rPr lang="ru-RU" dirty="0" smtClean="0"/>
              <a:t> батька 1906 року </a:t>
            </a:r>
            <a:r>
              <a:rPr lang="ru-RU" dirty="0" err="1" smtClean="0"/>
              <a:t>Маяковський</a:t>
            </a:r>
            <a:r>
              <a:rPr lang="ru-RU" dirty="0" smtClean="0"/>
              <a:t> разом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матір'ю</a:t>
            </a:r>
            <a:r>
              <a:rPr lang="ru-RU" dirty="0" smtClean="0"/>
              <a:t> та сестрами </a:t>
            </a:r>
            <a:r>
              <a:rPr lang="ru-RU" dirty="0" err="1" smtClean="0"/>
              <a:t>переїздить</a:t>
            </a:r>
            <a:r>
              <a:rPr lang="ru-RU" dirty="0" smtClean="0"/>
              <a:t> до </a:t>
            </a:r>
            <a:r>
              <a:rPr lang="ru-RU" dirty="0" err="1" smtClean="0"/>
              <a:t>Москви</a:t>
            </a:r>
            <a:r>
              <a:rPr lang="ru-RU" dirty="0" smtClean="0"/>
              <a:t>. Там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вступає</a:t>
            </a:r>
            <a:r>
              <a:rPr lang="ru-RU" dirty="0" smtClean="0"/>
              <a:t> до </a:t>
            </a:r>
            <a:r>
              <a:rPr lang="ru-RU" dirty="0" err="1" smtClean="0"/>
              <a:t>школи</a:t>
            </a:r>
            <a:r>
              <a:rPr lang="ru-RU" dirty="0" smtClean="0"/>
              <a:t> № 91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навчатьється</a:t>
            </a:r>
            <a:r>
              <a:rPr lang="ru-RU" dirty="0" smtClean="0"/>
              <a:t> у одному </a:t>
            </a:r>
            <a:r>
              <a:rPr lang="ru-RU" dirty="0" err="1" smtClean="0"/>
              <a:t>класі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братом Бориса Пастернака Шурою.</a:t>
            </a:r>
            <a:endParaRPr lang="ru-RU" dirty="0"/>
          </a:p>
        </p:txBody>
      </p:sp>
      <p:pic>
        <p:nvPicPr>
          <p:cNvPr id="7" name="Содержимое 6" descr="250px-Mayakovsky_1929_a.jpg"/>
          <p:cNvPicPr>
            <a:picLocks noGrp="1" noChangeAspect="1"/>
          </p:cNvPicPr>
          <p:nvPr>
            <p:ph sz="quarter" idx="4"/>
          </p:nvPr>
        </p:nvPicPr>
        <p:blipFill>
          <a:blip r:embed="rId6" cstate="print"/>
          <a:stretch>
            <a:fillRect/>
          </a:stretch>
        </p:blipFill>
        <p:spPr>
          <a:xfrm>
            <a:off x="5000628" y="2571744"/>
            <a:ext cx="3286116" cy="407194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Влітку</a:t>
            </a:r>
            <a:r>
              <a:rPr lang="ru-RU" dirty="0" smtClean="0"/>
              <a:t> 1915 р. </a:t>
            </a:r>
            <a:r>
              <a:rPr lang="ru-RU" dirty="0" err="1" smtClean="0"/>
              <a:t>Маяковський</a:t>
            </a:r>
            <a:r>
              <a:rPr lang="ru-RU" dirty="0" smtClean="0"/>
              <a:t> </a:t>
            </a:r>
            <a:r>
              <a:rPr lang="ru-RU" dirty="0" err="1" smtClean="0"/>
              <a:t>закохався</a:t>
            </a:r>
            <a:r>
              <a:rPr lang="ru-RU" dirty="0" smtClean="0"/>
              <a:t> у </a:t>
            </a:r>
            <a:r>
              <a:rPr lang="ru-RU" dirty="0" err="1" smtClean="0"/>
              <a:t>заміжню</a:t>
            </a:r>
            <a:r>
              <a:rPr lang="ru-RU" dirty="0" smtClean="0"/>
              <a:t> </a:t>
            </a:r>
            <a:r>
              <a:rPr lang="ru-RU" dirty="0" err="1" smtClean="0"/>
              <a:t>жінку</a:t>
            </a:r>
            <a:r>
              <a:rPr lang="ru-RU" dirty="0" smtClean="0"/>
              <a:t> — </a:t>
            </a:r>
            <a:r>
              <a:rPr lang="ru-RU" dirty="0" err="1" smtClean="0">
                <a:hlinkClick r:id="rId2" tooltip="Брік Ліля (ще не написана)"/>
              </a:rPr>
              <a:t>Лілю</a:t>
            </a:r>
            <a:r>
              <a:rPr lang="ru-RU" dirty="0" smtClean="0">
                <a:hlinkClick r:id="rId2" tooltip="Брік Ліля (ще не написана)"/>
              </a:rPr>
              <a:t> </a:t>
            </a:r>
            <a:r>
              <a:rPr lang="ru-RU" dirty="0" err="1" smtClean="0">
                <a:hlinkClick r:id="rId2" tooltip="Брік Ліля (ще не написана)"/>
              </a:rPr>
              <a:t>Брік</a:t>
            </a:r>
            <a:r>
              <a:rPr lang="ru-RU" dirty="0" smtClean="0"/>
              <a:t>.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їй</a:t>
            </a:r>
            <a:r>
              <a:rPr lang="ru-RU" dirty="0" smtClean="0"/>
              <a:t> </a:t>
            </a:r>
            <a:r>
              <a:rPr lang="ru-RU" dirty="0" err="1" smtClean="0"/>
              <a:t>присвячено</a:t>
            </a:r>
            <a:r>
              <a:rPr lang="ru-RU" dirty="0" smtClean="0"/>
              <a:t> поему «Флейта-позвоночник» </a:t>
            </a:r>
            <a:r>
              <a:rPr lang="ru-RU" dirty="0" smtClean="0">
                <a:hlinkClick r:id="rId3" tooltip="Російська мова"/>
              </a:rPr>
              <a:t>рос.</a:t>
            </a:r>
            <a:r>
              <a:rPr lang="ru-RU" dirty="0" smtClean="0"/>
              <a:t> </a:t>
            </a:r>
            <a:r>
              <a:rPr lang="ru-RU" dirty="0" err="1" smtClean="0"/>
              <a:t>Чоловіком</a:t>
            </a:r>
            <a:r>
              <a:rPr lang="ru-RU" dirty="0" smtClean="0"/>
              <a:t> </a:t>
            </a:r>
            <a:r>
              <a:rPr lang="ru-RU" dirty="0" err="1" smtClean="0"/>
              <a:t>Лілі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видавець</a:t>
            </a:r>
            <a:r>
              <a:rPr lang="ru-RU" dirty="0" smtClean="0"/>
              <a:t> </a:t>
            </a:r>
            <a:r>
              <a:rPr lang="ru-RU" dirty="0" err="1" smtClean="0"/>
              <a:t>поета</a:t>
            </a:r>
            <a:r>
              <a:rPr lang="ru-RU" dirty="0" smtClean="0"/>
              <a:t> - </a:t>
            </a:r>
            <a:r>
              <a:rPr lang="ru-RU" dirty="0" smtClean="0">
                <a:hlinkClick r:id="rId4" tooltip="Брік Осип (ще не написана)"/>
              </a:rPr>
              <a:t>Осип </a:t>
            </a:r>
            <a:r>
              <a:rPr lang="ru-RU" dirty="0" err="1" smtClean="0">
                <a:hlinkClick r:id="rId4" tooltip="Брік Осип (ще не написана)"/>
              </a:rPr>
              <a:t>Брік</a:t>
            </a:r>
            <a:r>
              <a:rPr lang="ru-RU" dirty="0" smtClean="0"/>
              <a:t>. </a:t>
            </a:r>
            <a:r>
              <a:rPr lang="ru-RU" dirty="0" err="1" smtClean="0"/>
              <a:t>Кохання</a:t>
            </a:r>
            <a:r>
              <a:rPr lang="ru-RU" dirty="0" smtClean="0"/>
              <a:t>, </a:t>
            </a:r>
            <a:r>
              <a:rPr lang="ru-RU" dirty="0" err="1" smtClean="0"/>
              <a:t>поруч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враженнями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революції</a:t>
            </a:r>
            <a:r>
              <a:rPr lang="ru-RU" dirty="0" smtClean="0"/>
              <a:t> та </a:t>
            </a:r>
            <a:r>
              <a:rPr lang="ru-RU" dirty="0" err="1" smtClean="0"/>
              <a:t>війни</a:t>
            </a:r>
            <a:r>
              <a:rPr lang="ru-RU" dirty="0" smtClean="0"/>
              <a:t>,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вплинули</a:t>
            </a:r>
            <a:r>
              <a:rPr lang="ru-RU" dirty="0" smtClean="0"/>
              <a:t> на </a:t>
            </a:r>
            <a:r>
              <a:rPr lang="ru-RU" dirty="0" err="1" smtClean="0"/>
              <a:t>поезію</a:t>
            </a:r>
            <a:r>
              <a:rPr lang="ru-RU" dirty="0" smtClean="0"/>
              <a:t> </a:t>
            </a:r>
            <a:r>
              <a:rPr lang="ru-RU" dirty="0" err="1" smtClean="0"/>
              <a:t>Маяковського</a:t>
            </a:r>
            <a:r>
              <a:rPr lang="ru-RU" dirty="0" smtClean="0"/>
              <a:t> </a:t>
            </a:r>
            <a:r>
              <a:rPr lang="ru-RU" dirty="0" err="1" smtClean="0"/>
              <a:t>наступних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. Поема «Война и мир» </a:t>
            </a:r>
            <a:r>
              <a:rPr lang="ru-RU" dirty="0" smtClean="0">
                <a:hlinkClick r:id="rId3" tooltip="Російська мова"/>
              </a:rPr>
              <a:t>рос.</a:t>
            </a:r>
            <a:r>
              <a:rPr lang="ru-RU" dirty="0" smtClean="0"/>
              <a:t> 1916 р. </a:t>
            </a:r>
            <a:r>
              <a:rPr lang="ru-RU" dirty="0" err="1" smtClean="0"/>
              <a:t>змалювала</a:t>
            </a:r>
            <a:r>
              <a:rPr lang="ru-RU" dirty="0" smtClean="0"/>
              <a:t> </a:t>
            </a:r>
            <a:r>
              <a:rPr lang="ru-RU" dirty="0" err="1" smtClean="0"/>
              <a:t>жахи</a:t>
            </a:r>
            <a:r>
              <a:rPr lang="ru-RU" dirty="0" smtClean="0"/>
              <a:t> </a:t>
            </a:r>
            <a:r>
              <a:rPr lang="ru-RU" dirty="0" err="1" smtClean="0"/>
              <a:t>Першої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 та поема «Человек» </a:t>
            </a:r>
            <a:r>
              <a:rPr lang="ru-RU" dirty="0" smtClean="0">
                <a:hlinkClick r:id="rId3" tooltip="Російська мова"/>
              </a:rPr>
              <a:t>рос.</a:t>
            </a:r>
            <a:r>
              <a:rPr lang="ru-RU" dirty="0" smtClean="0"/>
              <a:t> — </a:t>
            </a:r>
            <a:r>
              <a:rPr lang="ru-RU" dirty="0" err="1" smtClean="0"/>
              <a:t>насправді</a:t>
            </a:r>
            <a:r>
              <a:rPr lang="ru-RU" dirty="0" smtClean="0"/>
              <a:t> вони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вираженням</a:t>
            </a:r>
            <a:r>
              <a:rPr lang="ru-RU" dirty="0" smtClean="0"/>
              <a:t> болю,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спричиняє</a:t>
            </a:r>
            <a:r>
              <a:rPr lang="ru-RU" dirty="0" smtClean="0"/>
              <a:t> </a:t>
            </a:r>
            <a:r>
              <a:rPr lang="ru-RU" dirty="0" err="1" smtClean="0"/>
              <a:t>кохання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5" name="Содержимое 4" descr="220px-Vladimir_mayakovsky_and_lilya_brik.jpg"/>
          <p:cNvPicPr>
            <a:picLocks noGrp="1" noChangeAspect="1"/>
          </p:cNvPicPr>
          <p:nvPr>
            <p:ph sz="half" idx="2"/>
          </p:nvPr>
        </p:nvPicPr>
        <p:blipFill>
          <a:blip r:embed="rId5" cstate="print"/>
          <a:stretch>
            <a:fillRect/>
          </a:stretch>
        </p:blipFill>
        <p:spPr>
          <a:xfrm>
            <a:off x="4643438" y="1928802"/>
            <a:ext cx="4500562" cy="492919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Після Смерті поета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920084"/>
            <a:ext cx="4714876" cy="4937915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Пам'ятник</a:t>
            </a:r>
            <a:r>
              <a:rPr lang="ru-RU" dirty="0" smtClean="0"/>
              <a:t> на </a:t>
            </a:r>
            <a:r>
              <a:rPr lang="ru-RU" dirty="0" err="1" smtClean="0"/>
              <a:t>площі</a:t>
            </a:r>
            <a:r>
              <a:rPr lang="ru-RU" dirty="0" smtClean="0"/>
              <a:t> </a:t>
            </a:r>
            <a:r>
              <a:rPr lang="ru-RU" dirty="0" err="1" smtClean="0"/>
              <a:t>Маяковського</a:t>
            </a:r>
            <a:r>
              <a:rPr lang="ru-RU" dirty="0" smtClean="0"/>
              <a:t> у </a:t>
            </a:r>
            <a:r>
              <a:rPr lang="ru-RU" dirty="0" err="1" smtClean="0"/>
              <a:t>Москві</a:t>
            </a:r>
            <a:endParaRPr lang="ru-RU" dirty="0" smtClean="0"/>
          </a:p>
          <a:p>
            <a:r>
              <a:rPr lang="ru-RU" dirty="0" smtClean="0"/>
              <a:t>1930 року селище </a:t>
            </a:r>
            <a:r>
              <a:rPr lang="ru-RU" dirty="0" err="1" smtClean="0"/>
              <a:t>Багдади</a:t>
            </a:r>
            <a:r>
              <a:rPr lang="ru-RU" dirty="0" smtClean="0"/>
              <a:t>, </a:t>
            </a:r>
            <a:r>
              <a:rPr lang="ru-RU" dirty="0" err="1" smtClean="0"/>
              <a:t>батьківщина</a:t>
            </a:r>
            <a:r>
              <a:rPr lang="ru-RU" dirty="0" smtClean="0"/>
              <a:t> </a:t>
            </a:r>
            <a:r>
              <a:rPr lang="ru-RU" dirty="0" err="1" smtClean="0"/>
              <a:t>поета</a:t>
            </a:r>
            <a:r>
              <a:rPr lang="ru-RU" dirty="0" smtClean="0"/>
              <a:t>,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перейменовано</a:t>
            </a:r>
            <a:r>
              <a:rPr lang="ru-RU" dirty="0" smtClean="0"/>
              <a:t> на </a:t>
            </a:r>
            <a:r>
              <a:rPr lang="ru-RU" dirty="0" err="1" smtClean="0"/>
              <a:t>Маяковський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смерті</a:t>
            </a:r>
            <a:r>
              <a:rPr lang="ru-RU" dirty="0" smtClean="0"/>
              <a:t> </a:t>
            </a:r>
            <a:r>
              <a:rPr lang="ru-RU" dirty="0" err="1" smtClean="0">
                <a:hlinkClick r:id="rId2" tooltip="Сталін"/>
              </a:rPr>
              <a:t>Сталіна</a:t>
            </a:r>
            <a:r>
              <a:rPr lang="ru-RU" dirty="0" smtClean="0"/>
              <a:t>, </a:t>
            </a:r>
            <a:r>
              <a:rPr lang="ru-RU" dirty="0" err="1" smtClean="0"/>
              <a:t>поширились</a:t>
            </a:r>
            <a:r>
              <a:rPr lang="ru-RU" dirty="0" smtClean="0"/>
              <a:t> чутки,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Маяковський</a:t>
            </a:r>
            <a:r>
              <a:rPr lang="ru-RU" dirty="0" smtClean="0"/>
              <a:t> не </a:t>
            </a:r>
            <a:r>
              <a:rPr lang="ru-RU" dirty="0" err="1" smtClean="0"/>
              <a:t>закінчив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самогубством</a:t>
            </a:r>
            <a:r>
              <a:rPr lang="ru-RU" dirty="0" smtClean="0"/>
              <a:t>, а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вбитий</a:t>
            </a:r>
            <a:r>
              <a:rPr lang="ru-RU" dirty="0" smtClean="0"/>
              <a:t> за наказом </a:t>
            </a:r>
            <a:r>
              <a:rPr lang="ru-RU" dirty="0" err="1" smtClean="0"/>
              <a:t>Сталіна</a:t>
            </a:r>
            <a:r>
              <a:rPr lang="ru-RU" dirty="0" smtClean="0"/>
              <a:t>, </a:t>
            </a:r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жодних</a:t>
            </a:r>
            <a:r>
              <a:rPr lang="ru-RU" dirty="0" smtClean="0"/>
              <a:t> </a:t>
            </a:r>
            <a:r>
              <a:rPr lang="ru-RU" dirty="0" err="1" smtClean="0"/>
              <a:t>доказів</a:t>
            </a:r>
            <a:r>
              <a:rPr lang="ru-RU" dirty="0" smtClean="0"/>
              <a:t> не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встановлено</a:t>
            </a:r>
            <a:r>
              <a:rPr lang="ru-RU" dirty="0" smtClean="0"/>
              <a:t>. </a:t>
            </a:r>
            <a:r>
              <a:rPr lang="ru-RU" dirty="0" err="1" smtClean="0"/>
              <a:t>Продовж</a:t>
            </a:r>
            <a:r>
              <a:rPr lang="ru-RU" dirty="0" smtClean="0"/>
              <a:t> 1990 </a:t>
            </a:r>
            <a:r>
              <a:rPr lang="ru-RU" dirty="0" err="1" smtClean="0"/>
              <a:t>років</a:t>
            </a:r>
            <a:r>
              <a:rPr lang="ru-RU" dirty="0" smtClean="0"/>
              <a:t>, коли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знято</a:t>
            </a:r>
            <a:r>
              <a:rPr lang="ru-RU" dirty="0" smtClean="0"/>
              <a:t> гриф «</a:t>
            </a:r>
            <a:r>
              <a:rPr lang="ru-RU" dirty="0" err="1" smtClean="0"/>
              <a:t>Таємно</a:t>
            </a:r>
            <a:r>
              <a:rPr lang="ru-RU" dirty="0" smtClean="0"/>
              <a:t>»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документів</a:t>
            </a:r>
            <a:r>
              <a:rPr lang="ru-RU" dirty="0" smtClean="0"/>
              <a:t> </a:t>
            </a:r>
            <a:r>
              <a:rPr lang="ru-RU" dirty="0" smtClean="0">
                <a:hlinkClick r:id="rId3" tooltip="КДБ"/>
              </a:rPr>
              <a:t>КДБ</a:t>
            </a:r>
            <a:r>
              <a:rPr lang="ru-RU" dirty="0" smtClean="0"/>
              <a:t>,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надія</a:t>
            </a:r>
            <a:r>
              <a:rPr lang="ru-RU" dirty="0" smtClean="0"/>
              <a:t> </a:t>
            </a:r>
            <a:r>
              <a:rPr lang="ru-RU" dirty="0" err="1" smtClean="0"/>
              <a:t>відшукати</a:t>
            </a:r>
            <a:r>
              <a:rPr lang="ru-RU" dirty="0" smtClean="0"/>
              <a:t> </a:t>
            </a:r>
            <a:r>
              <a:rPr lang="ru-RU" dirty="0" err="1" smtClean="0"/>
              <a:t>будь-які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факти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могли б </a:t>
            </a:r>
            <a:r>
              <a:rPr lang="ru-RU" dirty="0" err="1" smtClean="0"/>
              <a:t>пролити</a:t>
            </a:r>
            <a:r>
              <a:rPr lang="ru-RU" dirty="0" smtClean="0"/>
              <a:t> </a:t>
            </a:r>
            <a:r>
              <a:rPr lang="ru-RU" dirty="0" err="1" smtClean="0"/>
              <a:t>світло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Власне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смерті</a:t>
            </a:r>
            <a:r>
              <a:rPr lang="ru-RU" dirty="0" smtClean="0"/>
              <a:t> </a:t>
            </a:r>
            <a:r>
              <a:rPr lang="ru-RU" dirty="0" err="1" smtClean="0"/>
              <a:t>поета</a:t>
            </a:r>
            <a:r>
              <a:rPr lang="ru-RU" dirty="0" smtClean="0"/>
              <a:t> </a:t>
            </a:r>
            <a:r>
              <a:rPr lang="ru-RU" dirty="0" err="1" smtClean="0"/>
              <a:t>постійно</a:t>
            </a:r>
            <a:r>
              <a:rPr lang="ru-RU" dirty="0" smtClean="0"/>
              <a:t> </a:t>
            </a:r>
            <a:r>
              <a:rPr lang="ru-RU" dirty="0" err="1" smtClean="0"/>
              <a:t>звинувачували</a:t>
            </a:r>
            <a:r>
              <a:rPr lang="ru-RU" dirty="0" smtClean="0"/>
              <a:t> у </a:t>
            </a:r>
            <a:r>
              <a:rPr lang="ru-RU" dirty="0" err="1" smtClean="0"/>
              <a:t>пресі</a:t>
            </a:r>
            <a:r>
              <a:rPr lang="ru-RU" dirty="0" smtClean="0"/>
              <a:t> як «</a:t>
            </a:r>
            <a:r>
              <a:rPr lang="ru-RU" dirty="0" err="1" smtClean="0"/>
              <a:t>формаліста</a:t>
            </a:r>
            <a:r>
              <a:rPr lang="ru-RU" dirty="0" smtClean="0"/>
              <a:t>», </a:t>
            </a:r>
            <a:r>
              <a:rPr lang="ru-RU" dirty="0" err="1" smtClean="0"/>
              <a:t>протиставляли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визнаним</a:t>
            </a:r>
            <a:r>
              <a:rPr lang="ru-RU" dirty="0" smtClean="0"/>
              <a:t> «</a:t>
            </a:r>
            <a:r>
              <a:rPr lang="ru-RU" dirty="0" err="1" smtClean="0"/>
              <a:t>пролетарським</a:t>
            </a:r>
            <a:r>
              <a:rPr lang="ru-RU" dirty="0" smtClean="0"/>
              <a:t> </a:t>
            </a:r>
            <a:r>
              <a:rPr lang="ru-RU" dirty="0" err="1" smtClean="0"/>
              <a:t>поетам</a:t>
            </a:r>
            <a:r>
              <a:rPr lang="ru-RU" dirty="0" smtClean="0"/>
              <a:t>», </a:t>
            </a:r>
            <a:r>
              <a:rPr lang="ru-RU" dirty="0" err="1" smtClean="0"/>
              <a:t>як</a:t>
            </a:r>
            <a:r>
              <a:rPr lang="ru-RU" dirty="0" smtClean="0"/>
              <a:t>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>
                <a:hlinkClick r:id="rId4" tooltip="Дем’ян Бєдний"/>
              </a:rPr>
              <a:t>Дем’ян</a:t>
            </a:r>
            <a:r>
              <a:rPr lang="ru-RU" dirty="0" smtClean="0">
                <a:hlinkClick r:id="rId4" tooltip="Дем’ян Бєдний"/>
              </a:rPr>
              <a:t> </a:t>
            </a:r>
            <a:r>
              <a:rPr lang="ru-RU" dirty="0" err="1" smtClean="0">
                <a:hlinkClick r:id="rId4" tooltip="Дем’ян Бєдний"/>
              </a:rPr>
              <a:t>Бєдний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  <p:pic>
        <p:nvPicPr>
          <p:cNvPr id="5" name="Содержимое 4" descr="200px-Vladimir_Mayakovsky_monument_in_Moscow.jpg"/>
          <p:cNvPicPr>
            <a:picLocks noGrp="1" noChangeAspect="1"/>
          </p:cNvPicPr>
          <p:nvPr>
            <p:ph sz="half" idx="2"/>
          </p:nvPr>
        </p:nvPicPr>
        <p:blipFill>
          <a:blip r:embed="rId5" cstate="print"/>
          <a:stretch>
            <a:fillRect/>
          </a:stretch>
        </p:blipFill>
        <p:spPr>
          <a:xfrm>
            <a:off x="4929190" y="2071678"/>
            <a:ext cx="4000528" cy="478632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Імажинізм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Імажиністи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 заявили про себе 1919 року. </a:t>
            </a:r>
            <a:r>
              <a:rPr lang="ru-RU" dirty="0" err="1" smtClean="0"/>
              <a:t>Появу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течії</a:t>
            </a:r>
            <a:r>
              <a:rPr lang="ru-RU" dirty="0" smtClean="0"/>
              <a:t> в </a:t>
            </a:r>
            <a:r>
              <a:rPr lang="ru-RU" dirty="0" err="1" smtClean="0"/>
              <a:t>російській</a:t>
            </a:r>
            <a:r>
              <a:rPr lang="ru-RU" dirty="0" smtClean="0"/>
              <a:t> </a:t>
            </a:r>
            <a:r>
              <a:rPr lang="ru-RU" dirty="0" err="1" smtClean="0"/>
              <a:t>поезії</a:t>
            </a:r>
            <a:r>
              <a:rPr lang="ru-RU" dirty="0" smtClean="0"/>
              <a:t> </a:t>
            </a:r>
            <a:r>
              <a:rPr lang="ru-RU" dirty="0" err="1" smtClean="0"/>
              <a:t>спричинив</a:t>
            </a:r>
            <a:r>
              <a:rPr lang="ru-RU" dirty="0" smtClean="0"/>
              <a:t> </a:t>
            </a:r>
            <a:r>
              <a:rPr lang="ru-RU" dirty="0" err="1" smtClean="0"/>
              <a:t>модерністський</a:t>
            </a:r>
            <a:r>
              <a:rPr lang="ru-RU" dirty="0" smtClean="0"/>
              <a:t> </a:t>
            </a:r>
            <a:r>
              <a:rPr lang="ru-RU" dirty="0" err="1" smtClean="0"/>
              <a:t>напрямок</a:t>
            </a:r>
            <a:r>
              <a:rPr lang="ru-RU" dirty="0" smtClean="0"/>
              <a:t> </a:t>
            </a:r>
            <a:r>
              <a:rPr lang="ru-RU" dirty="0" err="1" smtClean="0"/>
              <a:t>імажизм</a:t>
            </a:r>
            <a:r>
              <a:rPr lang="ru-RU" dirty="0" smtClean="0"/>
              <a:t> (</a:t>
            </a:r>
            <a:r>
              <a:rPr lang="ru-RU" dirty="0" err="1" smtClean="0"/>
              <a:t>від</a:t>
            </a:r>
            <a:r>
              <a:rPr lang="ru-RU" dirty="0" smtClean="0"/>
              <a:t> франц. «образ»),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виник</a:t>
            </a:r>
            <a:r>
              <a:rPr lang="ru-RU" dirty="0" smtClean="0"/>
              <a:t> в </a:t>
            </a:r>
            <a:r>
              <a:rPr lang="ru-RU" dirty="0" err="1" smtClean="0"/>
              <a:t>Англії</a:t>
            </a:r>
            <a:r>
              <a:rPr lang="ru-RU" dirty="0" smtClean="0"/>
              <a:t> </a:t>
            </a:r>
            <a:r>
              <a:rPr lang="ru-RU" dirty="0" err="1" smtClean="0"/>
              <a:t>напередодні</a:t>
            </a:r>
            <a:r>
              <a:rPr lang="ru-RU" dirty="0" smtClean="0"/>
              <a:t> </a:t>
            </a:r>
            <a:r>
              <a:rPr lang="ru-RU" dirty="0" err="1" smtClean="0"/>
              <a:t>Першої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проіснував</a:t>
            </a:r>
            <a:r>
              <a:rPr lang="ru-RU" dirty="0" smtClean="0"/>
              <a:t> до </a:t>
            </a:r>
            <a:r>
              <a:rPr lang="ru-RU" dirty="0" err="1" smtClean="0"/>
              <a:t>середини</a:t>
            </a:r>
            <a:r>
              <a:rPr lang="ru-RU" dirty="0" smtClean="0"/>
              <a:t> 20-х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en-US" dirty="0" smtClean="0"/>
              <a:t>XX </a:t>
            </a:r>
            <a:r>
              <a:rPr lang="ru-RU" dirty="0" smtClean="0"/>
              <a:t>ст. </a:t>
            </a:r>
            <a:r>
              <a:rPr lang="ru-RU" dirty="0" err="1" smtClean="0"/>
              <a:t>Імажисти</a:t>
            </a:r>
            <a:r>
              <a:rPr lang="ru-RU" dirty="0" smtClean="0"/>
              <a:t> та </a:t>
            </a:r>
            <a:r>
              <a:rPr lang="ru-RU" dirty="0" err="1" smtClean="0"/>
              <a:t>імажиністи</a:t>
            </a:r>
            <a:r>
              <a:rPr lang="ru-RU" dirty="0" smtClean="0"/>
              <a:t> проголосили образ </a:t>
            </a:r>
            <a:r>
              <a:rPr lang="ru-RU" dirty="0" err="1" smtClean="0"/>
              <a:t>самоціллю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. Вони до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міри</a:t>
            </a:r>
            <a:r>
              <a:rPr lang="ru-RU" dirty="0" smtClean="0"/>
              <a:t> </a:t>
            </a:r>
            <a:r>
              <a:rPr lang="ru-RU" dirty="0" err="1" smtClean="0"/>
              <a:t>нехтували</a:t>
            </a:r>
            <a:r>
              <a:rPr lang="ru-RU" dirty="0" smtClean="0"/>
              <a:t> </a:t>
            </a:r>
            <a:r>
              <a:rPr lang="ru-RU" dirty="0" err="1" smtClean="0"/>
              <a:t>змістом</a:t>
            </a:r>
            <a:r>
              <a:rPr lang="ru-RU" dirty="0" smtClean="0"/>
              <a:t> </a:t>
            </a:r>
            <a:r>
              <a:rPr lang="ru-RU" dirty="0" err="1" smtClean="0"/>
              <a:t>твору</a:t>
            </a:r>
            <a:r>
              <a:rPr lang="ru-RU" dirty="0" smtClean="0"/>
              <a:t>. Не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стверджувати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зовсім</a:t>
            </a:r>
            <a:r>
              <a:rPr lang="ru-RU" dirty="0" smtClean="0"/>
              <a:t> нема,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часто </a:t>
            </a:r>
            <a:r>
              <a:rPr lang="ru-RU" dirty="0" err="1" smtClean="0"/>
              <a:t>затьмарений</a:t>
            </a:r>
            <a:r>
              <a:rPr lang="ru-RU" dirty="0" smtClean="0"/>
              <a:t> каскадом </a:t>
            </a:r>
            <a:r>
              <a:rPr lang="ru-RU" dirty="0" err="1" smtClean="0"/>
              <a:t>дивовижних</a:t>
            </a:r>
            <a:r>
              <a:rPr lang="ru-RU" dirty="0" smtClean="0"/>
              <a:t> </a:t>
            </a:r>
            <a:r>
              <a:rPr lang="ru-RU" dirty="0" err="1" smtClean="0"/>
              <a:t>художніх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. </a:t>
            </a:r>
            <a:r>
              <a:rPr lang="ru-RU" dirty="0" err="1" smtClean="0"/>
              <a:t>Імажиністи</a:t>
            </a:r>
            <a:r>
              <a:rPr lang="ru-RU" dirty="0" smtClean="0"/>
              <a:t> </a:t>
            </a:r>
            <a:r>
              <a:rPr lang="ru-RU" dirty="0" err="1" smtClean="0"/>
              <a:t>вважали</a:t>
            </a:r>
            <a:r>
              <a:rPr lang="ru-RU" dirty="0" smtClean="0"/>
              <a:t> </a:t>
            </a:r>
            <a:r>
              <a:rPr lang="ru-RU" dirty="0" err="1" smtClean="0"/>
              <a:t>вірш</a:t>
            </a:r>
            <a:r>
              <a:rPr lang="ru-RU" dirty="0" smtClean="0"/>
              <a:t> «каталогом </a:t>
            </a:r>
            <a:r>
              <a:rPr lang="ru-RU" dirty="0" err="1" smtClean="0"/>
              <a:t>образів</a:t>
            </a:r>
            <a:r>
              <a:rPr lang="ru-RU" dirty="0" smtClean="0"/>
              <a:t>», </a:t>
            </a:r>
            <a:r>
              <a:rPr lang="ru-RU" dirty="0" err="1" smtClean="0"/>
              <a:t>вишуканим</a:t>
            </a:r>
            <a:r>
              <a:rPr lang="ru-RU" dirty="0" smtClean="0"/>
              <a:t> </a:t>
            </a:r>
            <a:r>
              <a:rPr lang="ru-RU" dirty="0" err="1" smtClean="0"/>
              <a:t>сплетінням</a:t>
            </a:r>
            <a:r>
              <a:rPr lang="ru-RU" dirty="0" smtClean="0"/>
              <a:t> метафор, </a:t>
            </a:r>
            <a:r>
              <a:rPr lang="ru-RU" dirty="0" err="1" smtClean="0"/>
              <a:t>епітетів</a:t>
            </a:r>
            <a:r>
              <a:rPr lang="ru-RU" dirty="0" smtClean="0"/>
              <a:t>, </a:t>
            </a:r>
            <a:r>
              <a:rPr lang="ru-RU" dirty="0" err="1" smtClean="0"/>
              <a:t>порівнянь</a:t>
            </a:r>
            <a:r>
              <a:rPr lang="ru-RU" dirty="0" smtClean="0"/>
              <a:t> та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тропів</a:t>
            </a:r>
            <a:r>
              <a:rPr lang="ru-RU" dirty="0" smtClean="0"/>
              <a:t>. Теоретик </a:t>
            </a:r>
            <a:r>
              <a:rPr lang="ru-RU" dirty="0" err="1" smtClean="0"/>
              <a:t>російського</a:t>
            </a:r>
            <a:r>
              <a:rPr lang="ru-RU" dirty="0" smtClean="0"/>
              <a:t> </a:t>
            </a:r>
            <a:r>
              <a:rPr lang="ru-RU" dirty="0" err="1" smtClean="0"/>
              <a:t>імажинізму</a:t>
            </a:r>
            <a:r>
              <a:rPr lang="ru-RU" dirty="0" smtClean="0"/>
              <a:t> В. </a:t>
            </a:r>
            <a:r>
              <a:rPr lang="ru-RU" dirty="0" err="1" smtClean="0"/>
              <a:t>ІПершеневич</a:t>
            </a:r>
            <a:r>
              <a:rPr lang="ru-RU" dirty="0" smtClean="0"/>
              <a:t> </a:t>
            </a:r>
            <a:r>
              <a:rPr lang="ru-RU" dirty="0" err="1" smtClean="0"/>
              <a:t>стверджував</a:t>
            </a:r>
            <a:r>
              <a:rPr lang="ru-RU" dirty="0" smtClean="0"/>
              <a:t>: «</a:t>
            </a:r>
            <a:r>
              <a:rPr lang="ru-RU" dirty="0" err="1" smtClean="0"/>
              <a:t>Вірш</a:t>
            </a:r>
            <a:r>
              <a:rPr lang="ru-RU" dirty="0" smtClean="0"/>
              <a:t> - не </a:t>
            </a:r>
            <a:r>
              <a:rPr lang="ru-RU" dirty="0" err="1" smtClean="0"/>
              <a:t>організм</a:t>
            </a:r>
            <a:r>
              <a:rPr lang="ru-RU" dirty="0" smtClean="0"/>
              <a:t>, а </a:t>
            </a:r>
            <a:r>
              <a:rPr lang="ru-RU" dirty="0" err="1" smtClean="0"/>
              <a:t>хвиля</a:t>
            </a:r>
            <a:r>
              <a:rPr lang="ru-RU" dirty="0" smtClean="0"/>
              <a:t> </a:t>
            </a:r>
            <a:r>
              <a:rPr lang="ru-RU" dirty="0" err="1" smtClean="0"/>
              <a:t>образів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витягнути</a:t>
            </a:r>
            <a:r>
              <a:rPr lang="ru-RU" dirty="0" smtClean="0"/>
              <a:t> один образ, </a:t>
            </a:r>
            <a:r>
              <a:rPr lang="ru-RU" dirty="0" err="1" smtClean="0"/>
              <a:t>вставити</a:t>
            </a:r>
            <a:r>
              <a:rPr lang="ru-RU" dirty="0" smtClean="0"/>
              <a:t> десять». </a:t>
            </a:r>
            <a:r>
              <a:rPr lang="ru-RU" dirty="0" err="1" smtClean="0"/>
              <a:t>Імажиністи</a:t>
            </a:r>
            <a:r>
              <a:rPr lang="ru-RU" dirty="0" smtClean="0"/>
              <a:t> дозволяли </a:t>
            </a:r>
            <a:r>
              <a:rPr lang="ru-RU" dirty="0" err="1" smtClean="0"/>
              <a:t>собі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порушувати</a:t>
            </a:r>
            <a:r>
              <a:rPr lang="ru-RU" dirty="0" smtClean="0"/>
              <a:t> </a:t>
            </a:r>
            <a:r>
              <a:rPr lang="ru-RU" dirty="0" err="1" smtClean="0"/>
              <a:t>граматичні</a:t>
            </a:r>
            <a:r>
              <a:rPr lang="ru-RU" dirty="0" smtClean="0"/>
              <a:t> </a:t>
            </a:r>
            <a:r>
              <a:rPr lang="ru-RU" dirty="0" err="1" smtClean="0"/>
              <a:t>норми</a:t>
            </a:r>
            <a:r>
              <a:rPr lang="ru-RU" dirty="0" smtClean="0"/>
              <a:t>, </a:t>
            </a:r>
            <a:r>
              <a:rPr lang="ru-RU" dirty="0" err="1" smtClean="0"/>
              <a:t>деформувати</a:t>
            </a:r>
            <a:r>
              <a:rPr lang="ru-RU" dirty="0" smtClean="0"/>
              <a:t> </a:t>
            </a:r>
            <a:r>
              <a:rPr lang="ru-RU" dirty="0" err="1" smtClean="0"/>
              <a:t>розмір</a:t>
            </a:r>
            <a:r>
              <a:rPr lang="ru-RU" dirty="0" smtClean="0"/>
              <a:t> </a:t>
            </a:r>
            <a:r>
              <a:rPr lang="ru-RU" dirty="0" err="1" smtClean="0"/>
              <a:t>метричними</a:t>
            </a:r>
            <a:r>
              <a:rPr lang="ru-RU" dirty="0" smtClean="0"/>
              <a:t> перебоями, </a:t>
            </a:r>
            <a:r>
              <a:rPr lang="ru-RU" dirty="0" err="1" smtClean="0"/>
              <a:t>відмовлялися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звиклих</a:t>
            </a:r>
            <a:r>
              <a:rPr lang="ru-RU" dirty="0" smtClean="0"/>
              <a:t> строф, </a:t>
            </a:r>
            <a:r>
              <a:rPr lang="ru-RU" dirty="0" err="1" smtClean="0"/>
              <a:t>зверталися</a:t>
            </a:r>
            <a:r>
              <a:rPr lang="ru-RU" dirty="0" smtClean="0"/>
              <a:t> до </a:t>
            </a:r>
            <a:r>
              <a:rPr lang="ru-RU" dirty="0" err="1" smtClean="0"/>
              <a:t>вільного</a:t>
            </a:r>
            <a:r>
              <a:rPr lang="ru-RU" dirty="0" smtClean="0"/>
              <a:t> </a:t>
            </a:r>
            <a:r>
              <a:rPr lang="ru-RU" dirty="0" err="1" smtClean="0"/>
              <a:t>вірша</a:t>
            </a:r>
            <a:r>
              <a:rPr lang="ru-RU" dirty="0" smtClean="0"/>
              <a:t> - </a:t>
            </a:r>
            <a:r>
              <a:rPr lang="ru-RU" dirty="0" err="1" smtClean="0"/>
              <a:t>верлібру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66gdo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428596" y="0"/>
            <a:ext cx="8715404" cy="58785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 err="1" smtClean="0"/>
              <a:t>Срібна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доба</a:t>
            </a:r>
            <a:r>
              <a:rPr lang="ru-RU" sz="4800" dirty="0" smtClean="0"/>
              <a:t> — </a:t>
            </a:r>
            <a:r>
              <a:rPr lang="ru-RU" sz="4800" dirty="0" err="1" smtClean="0"/>
              <a:t>термін</a:t>
            </a:r>
            <a:r>
              <a:rPr lang="ru-RU" sz="4800" dirty="0" smtClean="0"/>
              <a:t>, </a:t>
            </a:r>
            <a:r>
              <a:rPr lang="ru-RU" sz="4800" dirty="0" err="1" smtClean="0"/>
              <a:t>що</a:t>
            </a:r>
            <a:r>
              <a:rPr lang="ru-RU" sz="4800" dirty="0" smtClean="0"/>
              <a:t> </a:t>
            </a:r>
            <a:r>
              <a:rPr lang="ru-RU" sz="4800" dirty="0" err="1" smtClean="0"/>
              <a:t>вживається</a:t>
            </a:r>
            <a:r>
              <a:rPr lang="ru-RU" sz="4800" dirty="0" smtClean="0"/>
              <a:t> в </a:t>
            </a:r>
            <a:r>
              <a:rPr lang="ru-RU" sz="4800" dirty="0" err="1" smtClean="0"/>
              <a:t>літературознавстві</a:t>
            </a:r>
            <a:r>
              <a:rPr lang="ru-RU" sz="4800" dirty="0" smtClean="0"/>
              <a:t> для характеристики </a:t>
            </a:r>
            <a:r>
              <a:rPr lang="ru-RU" sz="4800" dirty="0" err="1" smtClean="0"/>
              <a:t>межі</a:t>
            </a:r>
            <a:r>
              <a:rPr lang="ru-RU" sz="4800" dirty="0" smtClean="0"/>
              <a:t> </a:t>
            </a:r>
            <a:r>
              <a:rPr lang="ru-RU" sz="4800" dirty="0" smtClean="0">
                <a:hlinkClick r:id="rId3" tooltip="XIX"/>
              </a:rPr>
              <a:t>XIX</a:t>
            </a:r>
            <a:r>
              <a:rPr lang="ru-RU" sz="4800" dirty="0" smtClean="0"/>
              <a:t>-</a:t>
            </a:r>
            <a:r>
              <a:rPr lang="ru-RU" sz="4800" dirty="0" smtClean="0">
                <a:hlinkClick r:id="rId4" tooltip="XX"/>
              </a:rPr>
              <a:t>XX</a:t>
            </a:r>
            <a:r>
              <a:rPr lang="ru-RU" sz="4800" dirty="0" smtClean="0"/>
              <a:t> ст. у </a:t>
            </a:r>
            <a:r>
              <a:rPr lang="ru-RU" sz="4800" dirty="0" err="1" smtClean="0">
                <a:hlinkClick r:id="rId5" tooltip="Російська література"/>
              </a:rPr>
              <a:t>російській</a:t>
            </a:r>
            <a:r>
              <a:rPr lang="ru-RU" sz="4800" dirty="0" smtClean="0">
                <a:hlinkClick r:id="rId5" tooltip="Російська література"/>
              </a:rPr>
              <a:t> </a:t>
            </a:r>
            <a:r>
              <a:rPr lang="ru-RU" sz="4800" dirty="0" err="1" smtClean="0">
                <a:hlinkClick r:id="rId5" tooltip="Російська література"/>
              </a:rPr>
              <a:t>літературі</a:t>
            </a:r>
            <a:r>
              <a:rPr lang="ru-RU" sz="4800" dirty="0" smtClean="0"/>
              <a:t>. </a:t>
            </a:r>
            <a:r>
              <a:rPr lang="ru-RU" sz="4800" dirty="0" err="1" smtClean="0"/>
              <a:t>Назва</a:t>
            </a:r>
            <a:r>
              <a:rPr lang="ru-RU" sz="4800" dirty="0" smtClean="0"/>
              <a:t> </a:t>
            </a:r>
            <a:r>
              <a:rPr lang="ru-RU" sz="4800" dirty="0" err="1" smtClean="0"/>
              <a:t>була</a:t>
            </a:r>
            <a:r>
              <a:rPr lang="ru-RU" sz="4800" dirty="0" smtClean="0"/>
              <a:t> </a:t>
            </a:r>
            <a:r>
              <a:rPr lang="ru-RU" sz="4800" dirty="0" err="1" smtClean="0"/>
              <a:t>обрана</a:t>
            </a:r>
            <a:r>
              <a:rPr lang="ru-RU" sz="4800" dirty="0" smtClean="0"/>
              <a:t> за </a:t>
            </a:r>
            <a:r>
              <a:rPr lang="ru-RU" sz="4800" dirty="0" err="1" smtClean="0"/>
              <a:t>аналогією</a:t>
            </a:r>
            <a:r>
              <a:rPr lang="ru-RU" sz="4800" dirty="0" smtClean="0"/>
              <a:t> </a:t>
            </a:r>
            <a:r>
              <a:rPr lang="ru-RU" sz="4800" dirty="0" err="1" smtClean="0"/>
              <a:t>із</a:t>
            </a:r>
            <a:r>
              <a:rPr lang="ru-RU" sz="4800" dirty="0" smtClean="0"/>
              <a:t> </a:t>
            </a:r>
            <a:r>
              <a:rPr lang="ru-RU" sz="4000" dirty="0" smtClean="0">
                <a:hlinkClick r:id="rId6" tooltip="Золота доба"/>
              </a:rPr>
              <a:t>«золотою </a:t>
            </a:r>
            <a:r>
              <a:rPr lang="ru-RU" sz="4000" dirty="0" err="1" smtClean="0">
                <a:hlinkClick r:id="rId6" tooltip="Золота доба"/>
              </a:rPr>
              <a:t>добою</a:t>
            </a:r>
            <a:r>
              <a:rPr lang="ru-RU" sz="4000" dirty="0" smtClean="0">
                <a:hlinkClick r:id="rId6" tooltip="Золота доба"/>
              </a:rPr>
              <a:t>»</a:t>
            </a:r>
            <a:r>
              <a:rPr lang="ru-RU" sz="4000" dirty="0" smtClean="0"/>
              <a:t>, яку </a:t>
            </a:r>
            <a:r>
              <a:rPr lang="ru-RU" sz="4000" dirty="0" err="1" smtClean="0"/>
              <a:t>ототожнювали</a:t>
            </a:r>
            <a:r>
              <a:rPr lang="ru-RU" sz="4000" dirty="0" smtClean="0"/>
              <a:t> </a:t>
            </a:r>
            <a:r>
              <a:rPr lang="ru-RU" sz="4000" dirty="0" err="1" smtClean="0"/>
              <a:t>з</a:t>
            </a:r>
            <a:r>
              <a:rPr lang="ru-RU" sz="4000" dirty="0" smtClean="0"/>
              <a:t> XIX </a:t>
            </a:r>
            <a:r>
              <a:rPr lang="ru-RU" sz="4000" dirty="0" err="1" smtClean="0"/>
              <a:t>сторіччям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err="1" smtClean="0"/>
              <a:t>Єсенін</a:t>
            </a:r>
            <a:r>
              <a:rPr lang="ru-RU" b="1" dirty="0" smtClean="0"/>
              <a:t> </a:t>
            </a:r>
            <a:r>
              <a:rPr lang="ru-RU" b="1" dirty="0" err="1" smtClean="0"/>
              <a:t>Сергій</a:t>
            </a:r>
            <a:r>
              <a:rPr lang="ru-RU" b="1" dirty="0" smtClean="0"/>
              <a:t> </a:t>
            </a:r>
            <a:r>
              <a:rPr lang="ru-RU" b="1" dirty="0" err="1" smtClean="0"/>
              <a:t>Олександрович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357298"/>
            <a:ext cx="4038600" cy="4997627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Народився</a:t>
            </a:r>
            <a:r>
              <a:rPr lang="ru-RU" dirty="0" smtClean="0"/>
              <a:t> у </a:t>
            </a:r>
            <a:r>
              <a:rPr lang="ru-RU" dirty="0" err="1" smtClean="0"/>
              <a:t>селі</a:t>
            </a:r>
            <a:r>
              <a:rPr lang="ru-RU" dirty="0" smtClean="0"/>
              <a:t> </a:t>
            </a:r>
            <a:r>
              <a:rPr lang="ru-RU" dirty="0" err="1" smtClean="0"/>
              <a:t>Константинові</a:t>
            </a:r>
            <a:r>
              <a:rPr lang="ru-RU" dirty="0" smtClean="0"/>
              <a:t> (</a:t>
            </a:r>
            <a:r>
              <a:rPr lang="ru-RU" dirty="0" err="1" smtClean="0"/>
              <a:t>тепер</a:t>
            </a:r>
            <a:r>
              <a:rPr lang="ru-RU" dirty="0" smtClean="0"/>
              <a:t> </a:t>
            </a:r>
            <a:r>
              <a:rPr lang="ru-RU" dirty="0" err="1" smtClean="0">
                <a:hlinkClick r:id="rId2" tooltip="Єсеніно (ще не написана)"/>
              </a:rPr>
              <a:t>Єсеніно</a:t>
            </a:r>
            <a:r>
              <a:rPr lang="ru-RU" dirty="0" smtClean="0"/>
              <a:t>) </a:t>
            </a:r>
            <a:r>
              <a:rPr lang="ru-RU" dirty="0" err="1" smtClean="0">
                <a:hlinkClick r:id="rId3" tooltip="Рязанська область"/>
              </a:rPr>
              <a:t>Рязанської</a:t>
            </a:r>
            <a:r>
              <a:rPr lang="ru-RU" dirty="0" smtClean="0">
                <a:hlinkClick r:id="rId3" tooltip="Рязанська область"/>
              </a:rPr>
              <a:t> </a:t>
            </a:r>
            <a:r>
              <a:rPr lang="ru-RU" dirty="0" err="1" smtClean="0">
                <a:hlinkClick r:id="rId3" tooltip="Рязанська область"/>
              </a:rPr>
              <a:t>області</a:t>
            </a:r>
            <a:r>
              <a:rPr lang="ru-RU" dirty="0" smtClean="0"/>
              <a:t> </a:t>
            </a:r>
            <a:r>
              <a:rPr lang="ru-RU" dirty="0" smtClean="0">
                <a:hlinkClick r:id="rId4" tooltip="3 жовтня"/>
              </a:rPr>
              <a:t>3 </a:t>
            </a:r>
            <a:r>
              <a:rPr lang="ru-RU" dirty="0" err="1" smtClean="0">
                <a:hlinkClick r:id="rId4" tooltip="3 жовтня"/>
              </a:rPr>
              <a:t>жовтня</a:t>
            </a:r>
            <a:r>
              <a:rPr lang="ru-RU" dirty="0" smtClean="0"/>
              <a:t> </a:t>
            </a:r>
            <a:r>
              <a:rPr lang="ru-RU" dirty="0" smtClean="0">
                <a:hlinkClick r:id="rId5" tooltip="1895"/>
              </a:rPr>
              <a:t>1895</a:t>
            </a:r>
            <a:r>
              <a:rPr lang="ru-RU" dirty="0" smtClean="0"/>
              <a:t> року у </a:t>
            </a:r>
            <a:r>
              <a:rPr lang="ru-RU" dirty="0" err="1" smtClean="0"/>
              <a:t>селянській</a:t>
            </a:r>
            <a:r>
              <a:rPr lang="ru-RU" dirty="0" smtClean="0"/>
              <a:t> </a:t>
            </a:r>
            <a:r>
              <a:rPr lang="ru-RU" dirty="0" err="1" smtClean="0"/>
              <a:t>родині</a:t>
            </a:r>
            <a:r>
              <a:rPr lang="ru-RU" dirty="0" smtClean="0"/>
              <a:t>. </a:t>
            </a:r>
            <a:r>
              <a:rPr lang="ru-RU" dirty="0" err="1" smtClean="0"/>
              <a:t>Дитинство</a:t>
            </a:r>
            <a:r>
              <a:rPr lang="ru-RU" dirty="0" smtClean="0"/>
              <a:t> </a:t>
            </a:r>
            <a:r>
              <a:rPr lang="ru-RU" dirty="0" err="1" smtClean="0"/>
              <a:t>Сергія</a:t>
            </a:r>
            <a:r>
              <a:rPr lang="ru-RU" dirty="0" smtClean="0"/>
              <a:t> </a:t>
            </a:r>
            <a:r>
              <a:rPr lang="ru-RU" dirty="0" err="1" smtClean="0"/>
              <a:t>пройшло</a:t>
            </a:r>
            <a:r>
              <a:rPr lang="ru-RU" dirty="0" smtClean="0"/>
              <a:t> в </a:t>
            </a:r>
            <a:r>
              <a:rPr lang="ru-RU" dirty="0" err="1" smtClean="0"/>
              <a:t>діда</a:t>
            </a:r>
            <a:r>
              <a:rPr lang="ru-RU" dirty="0" smtClean="0"/>
              <a:t> та </a:t>
            </a:r>
            <a:r>
              <a:rPr lang="ru-RU" dirty="0" err="1" smtClean="0"/>
              <a:t>баби</a:t>
            </a:r>
            <a:r>
              <a:rPr lang="ru-RU" dirty="0" smtClean="0"/>
              <a:t> (по </a:t>
            </a:r>
            <a:r>
              <a:rPr lang="ru-RU" dirty="0" err="1" smtClean="0"/>
              <a:t>матері</a:t>
            </a:r>
            <a:r>
              <a:rPr lang="ru-RU" dirty="0" smtClean="0"/>
              <a:t>).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виховання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релігійним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у </a:t>
            </a:r>
            <a:r>
              <a:rPr lang="ru-RU" dirty="0" err="1" smtClean="0"/>
              <a:t>значній</a:t>
            </a:r>
            <a:r>
              <a:rPr lang="ru-RU" dirty="0" smtClean="0"/>
              <a:t> </a:t>
            </a:r>
            <a:r>
              <a:rPr lang="ru-RU" dirty="0" err="1" smtClean="0"/>
              <a:t>мірі</a:t>
            </a:r>
            <a:r>
              <a:rPr lang="ru-RU" dirty="0" smtClean="0"/>
              <a:t> </a:t>
            </a:r>
            <a:r>
              <a:rPr lang="ru-RU" dirty="0" err="1" smtClean="0"/>
              <a:t>відбилося</a:t>
            </a:r>
            <a:r>
              <a:rPr lang="ru-RU" dirty="0" smtClean="0"/>
              <a:t> на </a:t>
            </a:r>
            <a:r>
              <a:rPr lang="ru-RU" dirty="0" err="1" smtClean="0"/>
              <a:t>ранній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 </a:t>
            </a:r>
            <a:r>
              <a:rPr lang="ru-RU" dirty="0" err="1" smtClean="0"/>
              <a:t>поета</a:t>
            </a:r>
            <a:r>
              <a:rPr lang="ru-RU" dirty="0" smtClean="0"/>
              <a:t>. «</a:t>
            </a:r>
            <a:r>
              <a:rPr lang="ru-RU" dirty="0" err="1" smtClean="0"/>
              <a:t>Вірші</a:t>
            </a:r>
            <a:r>
              <a:rPr lang="ru-RU" dirty="0" smtClean="0"/>
              <a:t> — </a:t>
            </a:r>
            <a:r>
              <a:rPr lang="ru-RU" dirty="0" err="1" smtClean="0"/>
              <a:t>з</a:t>
            </a:r>
            <a:r>
              <a:rPr lang="ru-RU" dirty="0" smtClean="0"/>
              <a:t> 8 </a:t>
            </a:r>
            <a:r>
              <a:rPr lang="ru-RU" dirty="0" err="1" smtClean="0"/>
              <a:t>років</a:t>
            </a:r>
            <a:r>
              <a:rPr lang="ru-RU" dirty="0" smtClean="0"/>
              <a:t>. </a:t>
            </a:r>
            <a:r>
              <a:rPr lang="ru-RU" dirty="0" err="1" smtClean="0"/>
              <a:t>Учився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нічого</a:t>
            </a:r>
            <a:r>
              <a:rPr lang="ru-RU" dirty="0" smtClean="0"/>
              <a:t> не </a:t>
            </a:r>
            <a:r>
              <a:rPr lang="ru-RU" dirty="0" err="1" smtClean="0"/>
              <a:t>закінчив</a:t>
            </a:r>
            <a:r>
              <a:rPr lang="ru-RU" dirty="0" smtClean="0"/>
              <a:t>» — писав </a:t>
            </a:r>
            <a:r>
              <a:rPr lang="ru-RU" dirty="0" err="1" smtClean="0"/>
              <a:t>пізніше</a:t>
            </a:r>
            <a:r>
              <a:rPr lang="ru-RU" dirty="0" smtClean="0"/>
              <a:t> про себе.</a:t>
            </a:r>
            <a:endParaRPr lang="ru-RU" dirty="0"/>
          </a:p>
        </p:txBody>
      </p:sp>
      <p:pic>
        <p:nvPicPr>
          <p:cNvPr id="5" name="Содержимое 4" descr="200px-Esenin1925.jpg"/>
          <p:cNvPicPr>
            <a:picLocks noGrp="1" noChangeAspect="1"/>
          </p:cNvPicPr>
          <p:nvPr>
            <p:ph sz="half" idx="2"/>
          </p:nvPr>
        </p:nvPicPr>
        <p:blipFill>
          <a:blip r:embed="rId6" cstate="print"/>
          <a:stretch>
            <a:fillRect/>
          </a:stretch>
        </p:blipFill>
        <p:spPr>
          <a:xfrm>
            <a:off x="5143504" y="1857364"/>
            <a:ext cx="3786214" cy="500063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Єсенін та Україна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err="1" smtClean="0"/>
              <a:t>Цікава</a:t>
            </a:r>
            <a:r>
              <a:rPr lang="ru-RU" dirty="0" smtClean="0"/>
              <a:t> </a:t>
            </a:r>
            <a:r>
              <a:rPr lang="ru-RU" dirty="0" err="1" smtClean="0"/>
              <a:t>сторінка</a:t>
            </a:r>
            <a:r>
              <a:rPr lang="ru-RU" dirty="0" smtClean="0"/>
              <a:t> у </a:t>
            </a:r>
            <a:r>
              <a:rPr lang="ru-RU" dirty="0" err="1" smtClean="0"/>
              <a:t>творчості</a:t>
            </a:r>
            <a:r>
              <a:rPr lang="ru-RU" dirty="0" smtClean="0"/>
              <a:t> </a:t>
            </a:r>
            <a:r>
              <a:rPr lang="ru-RU" dirty="0" err="1" smtClean="0"/>
              <a:t>С.Єсеніна</a:t>
            </a:r>
            <a:r>
              <a:rPr lang="ru-RU" dirty="0" smtClean="0"/>
              <a:t> </a:t>
            </a:r>
            <a:r>
              <a:rPr lang="ru-RU" dirty="0" err="1" smtClean="0"/>
              <a:t>пов'язана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любов'ю</a:t>
            </a:r>
            <a:r>
              <a:rPr lang="ru-RU" dirty="0" smtClean="0"/>
              <a:t> до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, </a:t>
            </a:r>
            <a:r>
              <a:rPr lang="ru-RU" dirty="0" err="1" smtClean="0"/>
              <a:t>до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 </a:t>
            </a:r>
            <a:r>
              <a:rPr lang="ru-RU" dirty="0" smtClean="0">
                <a:hlinkClick r:id="rId2" tooltip="Тарас Григорович Шевченко"/>
              </a:rPr>
              <a:t>Тараса </a:t>
            </a:r>
            <a:r>
              <a:rPr lang="ru-RU" dirty="0" err="1" smtClean="0">
                <a:hlinkClick r:id="rId2" tooltip="Тарас Григорович Шевченко"/>
              </a:rPr>
              <a:t>Шевченка</a:t>
            </a:r>
            <a:r>
              <a:rPr lang="ru-RU" dirty="0" smtClean="0"/>
              <a:t>. </a:t>
            </a:r>
            <a:r>
              <a:rPr lang="ru-RU" dirty="0" err="1" smtClean="0"/>
              <a:t>Відвідавши</a:t>
            </a:r>
            <a:r>
              <a:rPr lang="ru-RU" dirty="0" smtClean="0"/>
              <a:t> у </a:t>
            </a:r>
            <a:r>
              <a:rPr lang="ru-RU" dirty="0" smtClean="0">
                <a:hlinkClick r:id="rId3" tooltip="1922"/>
              </a:rPr>
              <a:t>1922</a:t>
            </a:r>
            <a:r>
              <a:rPr lang="ru-RU" dirty="0" smtClean="0"/>
              <a:t>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>
                <a:hlinkClick r:id="rId4" tooltip="Харків"/>
              </a:rPr>
              <a:t>Харків</a:t>
            </a:r>
            <a:r>
              <a:rPr lang="ru-RU" dirty="0" smtClean="0"/>
              <a:t>, </a:t>
            </a:r>
            <a:r>
              <a:rPr lang="ru-RU" dirty="0" err="1" smtClean="0"/>
              <a:t>Сергій</a:t>
            </a:r>
            <a:r>
              <a:rPr lang="ru-RU" dirty="0" smtClean="0"/>
              <a:t> </a:t>
            </a:r>
            <a:r>
              <a:rPr lang="ru-RU" dirty="0" err="1" smtClean="0"/>
              <a:t>Єсенін</a:t>
            </a:r>
            <a:r>
              <a:rPr lang="ru-RU" dirty="0" smtClean="0"/>
              <a:t>, напевно, добре </a:t>
            </a:r>
            <a:r>
              <a:rPr lang="ru-RU" dirty="0" err="1" smtClean="0"/>
              <a:t>ознайомився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smtClean="0">
                <a:hlinkClick r:id="rId5" tooltip="Кобзар"/>
              </a:rPr>
              <a:t>«Кобзарем»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захопився</a:t>
            </a:r>
            <a:r>
              <a:rPr lang="ru-RU" dirty="0" smtClean="0"/>
              <a:t> ним. Про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свідчить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вільний</a:t>
            </a:r>
            <a:r>
              <a:rPr lang="ru-RU" dirty="0" smtClean="0"/>
              <a:t> переклад </a:t>
            </a:r>
            <a:r>
              <a:rPr lang="ru-RU" dirty="0" err="1" smtClean="0"/>
              <a:t>російською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 </a:t>
            </a:r>
            <a:r>
              <a:rPr lang="ru-RU" dirty="0" err="1" smtClean="0"/>
              <a:t>уривка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шевченкової</a:t>
            </a:r>
            <a:r>
              <a:rPr lang="ru-RU" dirty="0" smtClean="0"/>
              <a:t> </a:t>
            </a:r>
            <a:r>
              <a:rPr lang="ru-RU" dirty="0" err="1" smtClean="0"/>
              <a:t>поеми</a:t>
            </a:r>
            <a:r>
              <a:rPr lang="ru-RU" dirty="0" smtClean="0"/>
              <a:t> «Княжна»:</a:t>
            </a:r>
          </a:p>
          <a:p>
            <a:pPr algn="ctr"/>
            <a:r>
              <a:rPr lang="ru-RU" i="1" dirty="0" smtClean="0"/>
              <a:t>Село! В душе моей покой,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Село в </a:t>
            </a:r>
            <a:r>
              <a:rPr lang="ru-RU" i="1" dirty="0" err="1" smtClean="0"/>
              <a:t>Украйне</a:t>
            </a:r>
            <a:r>
              <a:rPr lang="ru-RU" i="1" dirty="0" smtClean="0"/>
              <a:t> дорогой.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И полный сказок </a:t>
            </a:r>
            <a:r>
              <a:rPr lang="ru-RU" i="1" dirty="0" err="1" smtClean="0"/>
              <a:t>й</a:t>
            </a:r>
            <a:r>
              <a:rPr lang="ru-RU" i="1" dirty="0" smtClean="0"/>
              <a:t> чудес.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Кругом села зеленый лес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Цветут сады, белеют хаты,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А на горе стоят палаты.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И перед крашеным окном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В зеленых листьях тополя,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А там все лес и все поля,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И степь, и горы за Днепром,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И в небе темно-голубом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Сам Бог витает над селом.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Висновок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Отже</a:t>
            </a:r>
            <a:r>
              <a:rPr lang="ru-RU" dirty="0" smtClean="0"/>
              <a:t>, картина </a:t>
            </a:r>
            <a:r>
              <a:rPr lang="ru-RU" dirty="0" err="1" smtClean="0"/>
              <a:t>поетичного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в </a:t>
            </a:r>
            <a:r>
              <a:rPr lang="ru-RU" dirty="0" err="1" smtClean="0"/>
              <a:t>Росії</a:t>
            </a:r>
            <a:r>
              <a:rPr lang="ru-RU" dirty="0" smtClean="0"/>
              <a:t> </a:t>
            </a:r>
            <a:r>
              <a:rPr lang="ru-RU" dirty="0" err="1" smtClean="0"/>
              <a:t>першої</a:t>
            </a:r>
            <a:r>
              <a:rPr lang="ru-RU" dirty="0" smtClean="0"/>
              <a:t> </a:t>
            </a:r>
            <a:r>
              <a:rPr lang="ru-RU" dirty="0" err="1" smtClean="0"/>
              <a:t>чверті</a:t>
            </a:r>
            <a:r>
              <a:rPr lang="ru-RU" dirty="0" smtClean="0"/>
              <a:t> </a:t>
            </a:r>
            <a:r>
              <a:rPr lang="en-US" dirty="0" smtClean="0"/>
              <a:t>XX </a:t>
            </a:r>
            <a:r>
              <a:rPr lang="ru-RU" dirty="0" smtClean="0"/>
              <a:t>ст. </a:t>
            </a:r>
            <a:r>
              <a:rPr lang="ru-RU" dirty="0" err="1" smtClean="0"/>
              <a:t>вражає</a:t>
            </a:r>
            <a:r>
              <a:rPr lang="ru-RU" dirty="0" smtClean="0"/>
              <a:t> </a:t>
            </a:r>
            <a:r>
              <a:rPr lang="ru-RU" dirty="0" err="1" smtClean="0"/>
              <a:t>своєю</a:t>
            </a:r>
            <a:r>
              <a:rPr lang="ru-RU" dirty="0" smtClean="0"/>
              <a:t> </a:t>
            </a:r>
            <a:r>
              <a:rPr lang="ru-RU" dirty="0" err="1" smtClean="0"/>
              <a:t>строкатістю</a:t>
            </a:r>
            <a:r>
              <a:rPr lang="ru-RU" dirty="0" smtClean="0"/>
              <a:t>. У </a:t>
            </a:r>
            <a:r>
              <a:rPr lang="ru-RU" dirty="0" err="1" smtClean="0"/>
              <a:t>розмаїтий</a:t>
            </a:r>
            <a:r>
              <a:rPr lang="ru-RU" dirty="0" smtClean="0"/>
              <a:t> хор </a:t>
            </a:r>
            <a:r>
              <a:rPr lang="ru-RU" dirty="0" err="1" smtClean="0"/>
              <a:t>яскравих</a:t>
            </a:r>
            <a:r>
              <a:rPr lang="ru-RU" dirty="0" smtClean="0"/>
              <a:t> </a:t>
            </a:r>
            <a:r>
              <a:rPr lang="ru-RU" dirty="0" err="1" smtClean="0"/>
              <a:t>ліриків</a:t>
            </a:r>
            <a:r>
              <a:rPr lang="ru-RU" dirty="0" smtClean="0"/>
              <a:t>, так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так</a:t>
            </a:r>
            <a:r>
              <a:rPr lang="ru-RU" dirty="0" smtClean="0"/>
              <a:t> </a:t>
            </a:r>
            <a:r>
              <a:rPr lang="ru-RU" dirty="0" err="1" smtClean="0"/>
              <a:t>пов'язаних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певними</a:t>
            </a:r>
            <a:r>
              <a:rPr lang="ru-RU" dirty="0" smtClean="0"/>
              <a:t> </a:t>
            </a:r>
            <a:r>
              <a:rPr lang="ru-RU" dirty="0" err="1" smtClean="0"/>
              <a:t>літературними</a:t>
            </a:r>
            <a:r>
              <a:rPr lang="ru-RU" dirty="0" smtClean="0"/>
              <a:t> </a:t>
            </a:r>
            <a:r>
              <a:rPr lang="ru-RU" dirty="0" err="1" smtClean="0"/>
              <a:t>течіями</a:t>
            </a:r>
            <a:r>
              <a:rPr lang="ru-RU" dirty="0" smtClean="0"/>
              <a:t> та школами, </a:t>
            </a:r>
            <a:r>
              <a:rPr lang="ru-RU" dirty="0" err="1" smtClean="0"/>
              <a:t>вливалися</a:t>
            </a:r>
            <a:r>
              <a:rPr lang="ru-RU" dirty="0" smtClean="0"/>
              <a:t> голоси </a:t>
            </a:r>
            <a:r>
              <a:rPr lang="ru-RU" dirty="0" err="1" smtClean="0"/>
              <a:t>поетів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перебували</a:t>
            </a:r>
            <a:r>
              <a:rPr lang="ru-RU" dirty="0" smtClean="0"/>
              <a:t> поза </a:t>
            </a:r>
            <a:r>
              <a:rPr lang="ru-RU" dirty="0" err="1" smtClean="0"/>
              <a:t>будь-якими</a:t>
            </a:r>
            <a:r>
              <a:rPr lang="ru-RU" dirty="0" smtClean="0"/>
              <a:t> </a:t>
            </a:r>
            <a:r>
              <a:rPr lang="ru-RU" dirty="0" err="1" smtClean="0"/>
              <a:t>угрупованнями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з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6" name="Прямоугольник 5"/>
          <p:cNvSpPr/>
          <p:nvPr/>
        </p:nvSpPr>
        <p:spPr>
          <a:xfrm>
            <a:off x="0" y="500042"/>
            <a:ext cx="8929654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   </a:t>
            </a:r>
            <a:br>
              <a:rPr lang="ru-RU" dirty="0" smtClean="0"/>
            </a:br>
            <a:r>
              <a:rPr lang="ru-RU" sz="3200" dirty="0" err="1" smtClean="0"/>
              <a:t>Словосполучення</a:t>
            </a:r>
            <a:r>
              <a:rPr lang="ru-RU" sz="3200" dirty="0" smtClean="0"/>
              <a:t> “</a:t>
            </a:r>
            <a:r>
              <a:rPr lang="ru-RU" sz="3200" dirty="0" err="1" smtClean="0"/>
              <a:t>срібне</a:t>
            </a:r>
            <a:r>
              <a:rPr lang="ru-RU" sz="3200" dirty="0" smtClean="0"/>
              <a:t> </a:t>
            </a:r>
            <a:r>
              <a:rPr lang="ru-RU" sz="3200" dirty="0" err="1" smtClean="0"/>
              <a:t>століття</a:t>
            </a:r>
            <a:r>
              <a:rPr lang="ru-RU" sz="3200" dirty="0" smtClean="0"/>
              <a:t>” – стала </a:t>
            </a:r>
            <a:r>
              <a:rPr lang="ru-RU" sz="3200" dirty="0" err="1" smtClean="0"/>
              <a:t>історико-культурна</a:t>
            </a:r>
            <a:r>
              <a:rPr lang="ru-RU" sz="3200" dirty="0" smtClean="0"/>
              <a:t> метафора, яка </a:t>
            </a:r>
            <a:r>
              <a:rPr lang="ru-RU" sz="3200" dirty="0" err="1" smtClean="0"/>
              <a:t>виникла</a:t>
            </a:r>
            <a:r>
              <a:rPr lang="ru-RU" sz="3200" dirty="0" smtClean="0"/>
              <a:t> в </a:t>
            </a:r>
            <a:r>
              <a:rPr lang="ru-RU" sz="3200" dirty="0" err="1" smtClean="0"/>
              <a:t>колі</a:t>
            </a:r>
            <a:r>
              <a:rPr lang="ru-RU" sz="3200" dirty="0" smtClean="0"/>
              <a:t> </a:t>
            </a:r>
            <a:r>
              <a:rPr lang="ru-RU" sz="3200" dirty="0" err="1" smtClean="0"/>
              <a:t>російських</a:t>
            </a:r>
            <a:r>
              <a:rPr lang="ru-RU" sz="3200" dirty="0" smtClean="0"/>
              <a:t> </a:t>
            </a:r>
            <a:r>
              <a:rPr lang="ru-RU" sz="3200" dirty="0" err="1" smtClean="0"/>
              <a:t>письменників-емігрантів</a:t>
            </a:r>
            <a:r>
              <a:rPr lang="ru-RU" sz="3200" dirty="0" smtClean="0"/>
              <a:t>. </a:t>
            </a:r>
          </a:p>
          <a:p>
            <a:r>
              <a:rPr lang="ru-RU" sz="3200" dirty="0" err="1" smtClean="0"/>
              <a:t>Спочатку</a:t>
            </a:r>
            <a:r>
              <a:rPr lang="ru-RU" sz="3200" dirty="0" smtClean="0"/>
              <a:t> </a:t>
            </a:r>
            <a:r>
              <a:rPr lang="ru-RU" sz="3200" dirty="0" err="1" smtClean="0"/>
              <a:t>під</a:t>
            </a:r>
            <a:r>
              <a:rPr lang="ru-RU" sz="3200" dirty="0" smtClean="0"/>
              <a:t> </a:t>
            </a:r>
            <a:r>
              <a:rPr lang="ru-RU" sz="3200" dirty="0" err="1" smtClean="0"/>
              <a:t>явищем</a:t>
            </a:r>
            <a:r>
              <a:rPr lang="ru-RU" sz="3200" dirty="0" smtClean="0"/>
              <a:t> </a:t>
            </a:r>
            <a:r>
              <a:rPr lang="ru-RU" sz="3200" dirty="0" err="1" smtClean="0"/>
              <a:t>срібного</a:t>
            </a:r>
            <a:r>
              <a:rPr lang="ru-RU" sz="3200" dirty="0" smtClean="0"/>
              <a:t> </a:t>
            </a:r>
            <a:r>
              <a:rPr lang="ru-RU" sz="3200" dirty="0" err="1" smtClean="0"/>
              <a:t>століття</a:t>
            </a:r>
            <a:r>
              <a:rPr lang="ru-RU" sz="3200" dirty="0" smtClean="0"/>
              <a:t> </a:t>
            </a:r>
            <a:r>
              <a:rPr lang="ru-RU" sz="3200" dirty="0" err="1" smtClean="0"/>
              <a:t>малась</a:t>
            </a:r>
            <a:r>
              <a:rPr lang="ru-RU" sz="3200" dirty="0" smtClean="0"/>
              <a:t> на </a:t>
            </a:r>
            <a:r>
              <a:rPr lang="ru-RU" sz="3200" dirty="0" err="1" smtClean="0"/>
              <a:t>увазі</a:t>
            </a:r>
            <a:r>
              <a:rPr lang="ru-RU" sz="3200" dirty="0" smtClean="0"/>
              <a:t> </a:t>
            </a:r>
            <a:r>
              <a:rPr lang="ru-RU" sz="3200" dirty="0" err="1" smtClean="0"/>
              <a:t>художня</a:t>
            </a:r>
            <a:r>
              <a:rPr lang="ru-RU" sz="3200" dirty="0" smtClean="0"/>
              <a:t> практика не </a:t>
            </a:r>
            <a:r>
              <a:rPr lang="ru-RU" sz="3200" dirty="0" err="1" smtClean="0"/>
              <a:t>всіх</a:t>
            </a:r>
            <a:r>
              <a:rPr lang="ru-RU" sz="3200" dirty="0" smtClean="0"/>
              <a:t>, а </a:t>
            </a:r>
            <a:r>
              <a:rPr lang="ru-RU" sz="3200" dirty="0" err="1" smtClean="0"/>
              <a:t>лише</a:t>
            </a:r>
            <a:r>
              <a:rPr lang="ru-RU" sz="3200" dirty="0" smtClean="0"/>
              <a:t> </a:t>
            </a:r>
            <a:r>
              <a:rPr lang="ru-RU" sz="3200" dirty="0" err="1" smtClean="0"/>
              <a:t>деяких</a:t>
            </a:r>
            <a:r>
              <a:rPr lang="ru-RU" sz="3200" dirty="0" smtClean="0"/>
              <a:t> </a:t>
            </a:r>
            <a:r>
              <a:rPr lang="ru-RU" sz="3200" dirty="0" err="1" smtClean="0"/>
              <a:t>літературних</a:t>
            </a:r>
            <a:r>
              <a:rPr lang="ru-RU" sz="3200" dirty="0" smtClean="0"/>
              <a:t> </a:t>
            </a:r>
            <a:r>
              <a:rPr lang="ru-RU" sz="3200" dirty="0" err="1" smtClean="0"/>
              <a:t>течій</a:t>
            </a:r>
            <a:r>
              <a:rPr lang="ru-RU" sz="3200" dirty="0" smtClean="0"/>
              <a:t> 1890-1910-х </a:t>
            </a:r>
            <a:r>
              <a:rPr lang="ru-RU" sz="3200" dirty="0" err="1" smtClean="0"/>
              <a:t>років</a:t>
            </a:r>
            <a:r>
              <a:rPr lang="ru-RU" sz="3200" dirty="0" smtClean="0"/>
              <a:t>: </a:t>
            </a:r>
          </a:p>
          <a:p>
            <a:r>
              <a:rPr lang="ru-RU" sz="3200" dirty="0" smtClean="0"/>
              <a:t>•    по- перше, тих, у </a:t>
            </a:r>
            <a:r>
              <a:rPr lang="ru-RU" sz="3200" dirty="0" err="1" smtClean="0"/>
              <a:t>яких</a:t>
            </a:r>
            <a:r>
              <a:rPr lang="ru-RU" sz="3200" dirty="0" smtClean="0"/>
              <a:t> </a:t>
            </a:r>
            <a:r>
              <a:rPr lang="ru-RU" sz="3200" dirty="0" err="1" smtClean="0"/>
              <a:t>основним</a:t>
            </a:r>
            <a:r>
              <a:rPr lang="ru-RU" sz="3200" dirty="0" smtClean="0"/>
              <a:t> руслом </a:t>
            </a:r>
            <a:r>
              <a:rPr lang="ru-RU" sz="3200" dirty="0" err="1" smtClean="0"/>
              <a:t>творчості</a:t>
            </a:r>
            <a:r>
              <a:rPr lang="ru-RU" sz="3200" dirty="0" smtClean="0"/>
              <a:t> </a:t>
            </a:r>
            <a:r>
              <a:rPr lang="ru-RU" sz="3200" dirty="0" err="1" smtClean="0"/>
              <a:t>була</a:t>
            </a:r>
            <a:r>
              <a:rPr lang="ru-RU" sz="3200" dirty="0" smtClean="0"/>
              <a:t> </a:t>
            </a:r>
            <a:r>
              <a:rPr lang="ru-RU" sz="3200" dirty="0" err="1" smtClean="0"/>
              <a:t>поезія</a:t>
            </a:r>
            <a:r>
              <a:rPr lang="ru-RU" sz="3200" dirty="0" smtClean="0"/>
              <a:t>;</a:t>
            </a:r>
            <a:br>
              <a:rPr lang="ru-RU" sz="3200" dirty="0" smtClean="0"/>
            </a:br>
            <a:r>
              <a:rPr lang="ru-RU" sz="3200" dirty="0" smtClean="0"/>
              <a:t>•    </a:t>
            </a:r>
            <a:r>
              <a:rPr lang="ru-RU" sz="3200" dirty="0" err="1" smtClean="0"/>
              <a:t>по-друге</a:t>
            </a:r>
            <a:r>
              <a:rPr lang="ru-RU" sz="3200" dirty="0" smtClean="0"/>
              <a:t>, тих, </a:t>
            </a:r>
            <a:r>
              <a:rPr lang="ru-RU" sz="3200" dirty="0" err="1" smtClean="0"/>
              <a:t>що</a:t>
            </a:r>
            <a:r>
              <a:rPr lang="ru-RU" sz="3200" dirty="0" smtClean="0"/>
              <a:t> </a:t>
            </a:r>
            <a:r>
              <a:rPr lang="ru-RU" sz="3200" dirty="0" err="1" smtClean="0"/>
              <a:t>послідовно</a:t>
            </a:r>
            <a:r>
              <a:rPr lang="ru-RU" sz="3200" dirty="0" smtClean="0"/>
              <a:t> вступали в </a:t>
            </a:r>
            <a:r>
              <a:rPr lang="ru-RU" sz="3200" dirty="0" err="1" smtClean="0"/>
              <a:t>плідний</a:t>
            </a:r>
            <a:r>
              <a:rPr lang="ru-RU" sz="3200" dirty="0" smtClean="0"/>
              <a:t> </a:t>
            </a:r>
            <a:r>
              <a:rPr lang="ru-RU" sz="3200" dirty="0" err="1" smtClean="0"/>
              <a:t>діалог</a:t>
            </a:r>
            <a:r>
              <a:rPr lang="ru-RU" sz="3200" dirty="0" smtClean="0"/>
              <a:t> </a:t>
            </a:r>
            <a:r>
              <a:rPr lang="ru-RU" sz="3200" dirty="0" err="1" smtClean="0"/>
              <a:t>з</a:t>
            </a:r>
            <a:r>
              <a:rPr lang="ru-RU" sz="3200" dirty="0" smtClean="0"/>
              <a:t> </a:t>
            </a:r>
            <a:r>
              <a:rPr lang="ru-RU" sz="3200" dirty="0" err="1" smtClean="0"/>
              <a:t>традицією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вважали</a:t>
            </a:r>
            <a:r>
              <a:rPr lang="ru-RU" sz="3200" dirty="0" smtClean="0"/>
              <a:t> себе </a:t>
            </a:r>
            <a:r>
              <a:rPr lang="ru-RU" sz="3200" dirty="0" err="1" smtClean="0"/>
              <a:t>органічною</a:t>
            </a:r>
            <a:r>
              <a:rPr lang="ru-RU" sz="3200" dirty="0" smtClean="0"/>
              <a:t> </a:t>
            </a:r>
            <a:r>
              <a:rPr lang="ru-RU" sz="3200" dirty="0" err="1" smtClean="0"/>
              <a:t>часткою</a:t>
            </a:r>
            <a:r>
              <a:rPr lang="ru-RU" sz="3200" dirty="0" smtClean="0"/>
              <a:t> </a:t>
            </a:r>
            <a:r>
              <a:rPr lang="ru-RU" sz="3200" dirty="0" err="1" smtClean="0"/>
              <a:t>російської</a:t>
            </a:r>
            <a:r>
              <a:rPr lang="ru-RU" sz="3200" dirty="0" smtClean="0"/>
              <a:t> </a:t>
            </a:r>
            <a:r>
              <a:rPr lang="ru-RU" sz="3200" dirty="0" err="1" smtClean="0"/>
              <a:t>культури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4826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7286652"/>
          </a:xfrm>
        </p:spPr>
      </p:pic>
      <p:sp>
        <p:nvSpPr>
          <p:cNvPr id="6" name="Прямоугольник 5"/>
          <p:cNvSpPr/>
          <p:nvPr/>
        </p:nvSpPr>
        <p:spPr>
          <a:xfrm>
            <a:off x="0" y="0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dirty="0" err="1" smtClean="0"/>
              <a:t>Поезія</a:t>
            </a:r>
            <a:r>
              <a:rPr lang="ru-RU" sz="4800" dirty="0" smtClean="0"/>
              <a:t> – </a:t>
            </a:r>
            <a:r>
              <a:rPr lang="ru-RU" sz="4800" dirty="0" err="1" smtClean="0"/>
              <a:t>це</a:t>
            </a:r>
            <a:r>
              <a:rPr lang="ru-RU" sz="4800" dirty="0" smtClean="0"/>
              <a:t> </a:t>
            </a:r>
            <a:r>
              <a:rPr lang="ru-RU" sz="4800" dirty="0" err="1" smtClean="0"/>
              <a:t>розкішний</a:t>
            </a:r>
            <a:r>
              <a:rPr lang="ru-RU" sz="4800" dirty="0" smtClean="0"/>
              <a:t> </a:t>
            </a:r>
            <a:r>
              <a:rPr lang="ru-RU" sz="4800" dirty="0" err="1" smtClean="0"/>
              <a:t>квітучий</a:t>
            </a:r>
            <a:r>
              <a:rPr lang="ru-RU" sz="4800" dirty="0" smtClean="0"/>
              <a:t> сад, </a:t>
            </a:r>
            <a:r>
              <a:rPr lang="ru-RU" sz="4800" dirty="0" err="1" smtClean="0"/>
              <a:t>це</a:t>
            </a:r>
            <a:r>
              <a:rPr lang="ru-RU" sz="4800" dirty="0" smtClean="0"/>
              <a:t> </a:t>
            </a:r>
            <a:r>
              <a:rPr lang="ru-RU" sz="4800" dirty="0" err="1" smtClean="0"/>
              <a:t>джерельце</a:t>
            </a:r>
            <a:r>
              <a:rPr lang="ru-RU" sz="4800" dirty="0" smtClean="0"/>
              <a:t> води, до </a:t>
            </a:r>
            <a:r>
              <a:rPr lang="ru-RU" sz="4800" dirty="0" err="1" smtClean="0"/>
              <a:t>якого</a:t>
            </a:r>
            <a:r>
              <a:rPr lang="ru-RU" sz="4800" dirty="0" smtClean="0"/>
              <a:t> </a:t>
            </a:r>
            <a:r>
              <a:rPr lang="ru-RU" sz="4800" dirty="0" err="1" smtClean="0"/>
              <a:t>можна</a:t>
            </a:r>
            <a:r>
              <a:rPr lang="ru-RU" sz="4800" dirty="0" smtClean="0"/>
              <a:t> припасти </a:t>
            </a:r>
            <a:r>
              <a:rPr lang="ru-RU" sz="4800" dirty="0" err="1" smtClean="0"/>
              <a:t>спраглими</a:t>
            </a:r>
            <a:r>
              <a:rPr lang="ru-RU" sz="4800" dirty="0" smtClean="0"/>
              <a:t> губами, </a:t>
            </a:r>
            <a:r>
              <a:rPr lang="ru-RU" sz="4800" dirty="0" err="1" smtClean="0"/>
              <a:t>острів</a:t>
            </a:r>
            <a:r>
              <a:rPr lang="ru-RU" sz="4800" dirty="0" smtClean="0"/>
              <a:t>, на </a:t>
            </a:r>
            <a:r>
              <a:rPr lang="ru-RU" sz="4800" dirty="0" err="1" smtClean="0"/>
              <a:t>якому</a:t>
            </a:r>
            <a:r>
              <a:rPr lang="ru-RU" sz="4800" dirty="0" smtClean="0"/>
              <a:t> </a:t>
            </a:r>
            <a:r>
              <a:rPr lang="ru-RU" sz="4800" dirty="0" err="1" smtClean="0"/>
              <a:t>можна</a:t>
            </a:r>
            <a:r>
              <a:rPr lang="ru-RU" sz="4800" dirty="0" smtClean="0"/>
              <a:t> </a:t>
            </a:r>
            <a:r>
              <a:rPr lang="ru-RU" sz="4800" dirty="0" err="1" smtClean="0"/>
              <a:t>відпочити</a:t>
            </a:r>
            <a:r>
              <a:rPr lang="ru-RU" sz="4800" dirty="0" smtClean="0"/>
              <a:t> </a:t>
            </a:r>
            <a:r>
              <a:rPr lang="ru-RU" sz="4800" dirty="0" err="1" smtClean="0"/>
              <a:t>від</a:t>
            </a:r>
            <a:r>
              <a:rPr lang="ru-RU" sz="4800" dirty="0" smtClean="0"/>
              <a:t> </a:t>
            </a:r>
            <a:r>
              <a:rPr lang="ru-RU" sz="4800" dirty="0" err="1" smtClean="0"/>
              <a:t>цивілізації</a:t>
            </a:r>
            <a:r>
              <a:rPr lang="ru-RU" sz="4800" dirty="0" smtClean="0"/>
              <a:t>, маяк, </a:t>
            </a:r>
            <a:r>
              <a:rPr lang="ru-RU" sz="4800" dirty="0" err="1" smtClean="0"/>
              <a:t>який</a:t>
            </a:r>
            <a:r>
              <a:rPr lang="ru-RU" sz="4800" dirty="0" smtClean="0"/>
              <a:t> не </a:t>
            </a:r>
            <a:r>
              <a:rPr lang="ru-RU" sz="4800" dirty="0" err="1" smtClean="0"/>
              <a:t>дасть</a:t>
            </a:r>
            <a:r>
              <a:rPr lang="ru-RU" sz="4800" dirty="0" smtClean="0"/>
              <a:t> </a:t>
            </a:r>
            <a:r>
              <a:rPr lang="ru-RU" sz="4800" dirty="0" err="1" smtClean="0"/>
              <a:t>збитись</a:t>
            </a:r>
            <a:r>
              <a:rPr lang="ru-RU" sz="4800" dirty="0" smtClean="0"/>
              <a:t> </a:t>
            </a:r>
            <a:r>
              <a:rPr lang="ru-RU" sz="4800" dirty="0" err="1" smtClean="0"/>
              <a:t>зі</a:t>
            </a:r>
            <a:r>
              <a:rPr lang="ru-RU" sz="4800" dirty="0" smtClean="0"/>
              <a:t> </a:t>
            </a:r>
            <a:r>
              <a:rPr lang="ru-RU" sz="4800" dirty="0" err="1" smtClean="0"/>
              <a:t>стежини</a:t>
            </a:r>
            <a:r>
              <a:rPr lang="ru-RU" sz="4800" dirty="0" smtClean="0"/>
              <a:t> у </a:t>
            </a:r>
            <a:r>
              <a:rPr lang="ru-RU" sz="4800" dirty="0" err="1" smtClean="0"/>
              <a:t>бурхливому</a:t>
            </a:r>
            <a:r>
              <a:rPr lang="ru-RU" sz="4800" dirty="0" smtClean="0"/>
              <a:t> </a:t>
            </a:r>
            <a:r>
              <a:rPr lang="ru-RU" sz="4800" dirty="0" err="1" smtClean="0"/>
              <a:t>житейському</a:t>
            </a:r>
            <a:r>
              <a:rPr lang="ru-RU" sz="4800" dirty="0" smtClean="0"/>
              <a:t> </a:t>
            </a:r>
            <a:r>
              <a:rPr lang="ru-RU" sz="4800" dirty="0" err="1" smtClean="0"/>
              <a:t>морі</a:t>
            </a:r>
            <a:r>
              <a:rPr lang="ru-RU" sz="48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Поезія </a:t>
            </a:r>
            <a:r>
              <a:rPr lang="en-US" smtClean="0"/>
              <a:t>“</a:t>
            </a:r>
            <a:r>
              <a:rPr lang="uk-UA" smtClean="0"/>
              <a:t>Срібного </a:t>
            </a:r>
            <a:r>
              <a:rPr lang="uk-UA" dirty="0" smtClean="0"/>
              <a:t>століття</a:t>
            </a:r>
            <a:r>
              <a:rPr lang="en-US" dirty="0" smtClean="0"/>
              <a:t>”</a:t>
            </a:r>
            <a:endParaRPr lang="ru-RU" dirty="0"/>
          </a:p>
        </p:txBody>
      </p:sp>
      <p:pic>
        <p:nvPicPr>
          <p:cNvPr id="4" name="Содержимое 3" descr="505d808dcbf14ca0c5ce52d3da1b9a6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29058" y="2071678"/>
            <a:ext cx="5000660" cy="4786322"/>
          </a:xfrm>
        </p:spPr>
      </p:pic>
      <p:sp>
        <p:nvSpPr>
          <p:cNvPr id="6" name="Прямоугольник 5"/>
          <p:cNvSpPr/>
          <p:nvPr/>
        </p:nvSpPr>
        <p:spPr>
          <a:xfrm>
            <a:off x="0" y="1714488"/>
            <a:ext cx="357186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/>
              <a:t>Російська</a:t>
            </a:r>
            <a:r>
              <a:rPr lang="ru-RU" sz="2000" dirty="0" smtClean="0"/>
              <a:t> </a:t>
            </a:r>
            <a:r>
              <a:rPr lang="ru-RU" sz="2000" dirty="0" err="1" smtClean="0"/>
              <a:t>поезія</a:t>
            </a:r>
            <a:r>
              <a:rPr lang="ru-RU" sz="2000" dirty="0" smtClean="0"/>
              <a:t> «</a:t>
            </a:r>
            <a:r>
              <a:rPr lang="ru-RU" sz="2000" dirty="0" err="1" smtClean="0"/>
              <a:t>срібного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століття</a:t>
            </a:r>
            <a:r>
              <a:rPr lang="ru-RU" sz="2000" dirty="0" smtClean="0"/>
              <a:t>» стала </a:t>
            </a:r>
            <a:r>
              <a:rPr lang="ru-RU" sz="2000" dirty="0" err="1" smtClean="0"/>
              <a:t>своєрідним</a:t>
            </a:r>
            <a:r>
              <a:rPr lang="ru-RU" sz="2000" dirty="0" smtClean="0"/>
              <a:t> </a:t>
            </a:r>
            <a:r>
              <a:rPr lang="ru-RU" sz="2000" dirty="0" err="1" smtClean="0"/>
              <a:t>підбиттям</a:t>
            </a:r>
            <a:r>
              <a:rPr lang="ru-RU" sz="2000" dirty="0" smtClean="0"/>
              <a:t> </a:t>
            </a:r>
            <a:r>
              <a:rPr lang="ru-RU" sz="2000" dirty="0" err="1" smtClean="0"/>
              <a:t>підсумків</a:t>
            </a:r>
            <a:r>
              <a:rPr lang="ru-RU" sz="2000" dirty="0" smtClean="0"/>
              <a:t> </a:t>
            </a:r>
            <a:r>
              <a:rPr lang="ru-RU" sz="2000" dirty="0" err="1" smtClean="0"/>
              <a:t>двохсотрічного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розвитку</a:t>
            </a:r>
            <a:r>
              <a:rPr lang="ru-RU" sz="2000" dirty="0" smtClean="0"/>
              <a:t> </a:t>
            </a:r>
            <a:r>
              <a:rPr lang="ru-RU" sz="2000" dirty="0" err="1" smtClean="0"/>
              <a:t>нової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російської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поезії</a:t>
            </a:r>
            <a:r>
              <a:rPr lang="ru-RU" sz="2000" dirty="0" smtClean="0"/>
              <a:t>. Вона </a:t>
            </a:r>
            <a:r>
              <a:rPr lang="ru-RU" sz="2000" dirty="0" err="1" smtClean="0"/>
              <a:t>підхопила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продовжила</a:t>
            </a:r>
            <a:r>
              <a:rPr lang="ru-RU" sz="2000" dirty="0" smtClean="0"/>
              <a:t> </a:t>
            </a:r>
            <a:r>
              <a:rPr lang="ru-RU" sz="2000" dirty="0" err="1" smtClean="0"/>
              <a:t>кращі</a:t>
            </a:r>
            <a:r>
              <a:rPr lang="ru-RU" sz="2000" dirty="0" smtClean="0"/>
              <a:t> </a:t>
            </a:r>
            <a:r>
              <a:rPr lang="ru-RU" sz="2000" dirty="0" err="1" smtClean="0"/>
              <a:t>традиції</a:t>
            </a:r>
            <a:r>
              <a:rPr lang="ru-RU" sz="2000" dirty="0" smtClean="0"/>
              <a:t> </a:t>
            </a:r>
            <a:r>
              <a:rPr lang="ru-RU" sz="2000" dirty="0" err="1" smtClean="0"/>
              <a:t>попередніх</a:t>
            </a:r>
            <a:r>
              <a:rPr lang="ru-RU" sz="2000" dirty="0" smtClean="0"/>
              <a:t> </a:t>
            </a:r>
            <a:r>
              <a:rPr lang="ru-RU" sz="2000" dirty="0" err="1" smtClean="0"/>
              <a:t>історичних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етапів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розвитку</a:t>
            </a:r>
            <a:r>
              <a:rPr lang="ru-RU" sz="2000" dirty="0" smtClean="0"/>
              <a:t> </a:t>
            </a:r>
            <a:r>
              <a:rPr lang="ru-RU" sz="2000" dirty="0" err="1" smtClean="0"/>
              <a:t>російської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поезії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водночас</a:t>
            </a:r>
            <a:r>
              <a:rPr lang="ru-RU" sz="2000" dirty="0" smtClean="0"/>
              <a:t> </a:t>
            </a:r>
            <a:r>
              <a:rPr lang="ru-RU" sz="2000" dirty="0" err="1" smtClean="0"/>
              <a:t>вдалася</a:t>
            </a:r>
            <a:r>
              <a:rPr lang="ru-RU" sz="2000" dirty="0" smtClean="0"/>
              <a:t> до </a:t>
            </a:r>
            <a:r>
              <a:rPr lang="ru-RU" sz="2000" dirty="0" err="1" smtClean="0"/>
              <a:t>суттєвої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переоцінки</a:t>
            </a:r>
            <a:r>
              <a:rPr lang="ru-RU" sz="2000" dirty="0" smtClean="0"/>
              <a:t> </a:t>
            </a:r>
            <a:r>
              <a:rPr lang="ru-RU" sz="2000" dirty="0" err="1" smtClean="0"/>
              <a:t>цінностей</a:t>
            </a:r>
            <a:r>
              <a:rPr lang="ru-RU" sz="2000" dirty="0" smtClean="0"/>
              <a:t> </a:t>
            </a:r>
            <a:r>
              <a:rPr lang="ru-RU" sz="2000" dirty="0" err="1" smtClean="0"/>
              <a:t>художніх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культурологічних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пріоритетів</a:t>
            </a:r>
            <a:r>
              <a:rPr lang="ru-RU" sz="2000" dirty="0" smtClean="0"/>
              <a:t>, </a:t>
            </a:r>
            <a:r>
              <a:rPr lang="ru-RU" sz="2000" dirty="0" err="1" smtClean="0"/>
              <a:t>які</a:t>
            </a:r>
            <a:r>
              <a:rPr lang="ru-RU" sz="2000" dirty="0" smtClean="0"/>
              <a:t> </a:t>
            </a:r>
            <a:r>
              <a:rPr lang="ru-RU" sz="2000" dirty="0" err="1" smtClean="0"/>
              <a:t>спря­мували</a:t>
            </a:r>
            <a:r>
              <a:rPr lang="ru-RU" sz="2000" dirty="0" smtClean="0"/>
              <a:t> </a:t>
            </a:r>
            <a:r>
              <a:rPr lang="ru-RU" sz="2000" dirty="0" err="1" smtClean="0"/>
              <a:t>її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розвиток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2"/>
          </p:nvPr>
        </p:nvSpPr>
        <p:spPr>
          <a:xfrm>
            <a:off x="457200" y="0"/>
            <a:ext cx="4040188" cy="6360320"/>
          </a:xfrm>
        </p:spPr>
        <p:txBody>
          <a:bodyPr>
            <a:normAutofit/>
          </a:bodyPr>
          <a:lstStyle/>
          <a:p>
            <a:r>
              <a:rPr lang="ru-RU" sz="2800" dirty="0" err="1" smtClean="0"/>
              <a:t>Поезії</a:t>
            </a:r>
            <a:r>
              <a:rPr lang="ru-RU" sz="2800" dirty="0" smtClean="0"/>
              <a:t> «</a:t>
            </a:r>
            <a:r>
              <a:rPr lang="ru-RU" sz="2800" dirty="0" err="1" smtClean="0"/>
              <a:t>срібної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доби</a:t>
            </a:r>
            <a:r>
              <a:rPr lang="ru-RU" sz="2800" dirty="0" smtClean="0"/>
              <a:t>» </a:t>
            </a:r>
            <a:r>
              <a:rPr lang="ru-RU" sz="2800" dirty="0" err="1" smtClean="0"/>
              <a:t>вражають</a:t>
            </a:r>
            <a:r>
              <a:rPr lang="ru-RU" sz="2800" dirty="0" smtClean="0"/>
              <a:t> </a:t>
            </a:r>
            <a:r>
              <a:rPr lang="ru-RU" sz="2800" dirty="0" err="1" smtClean="0"/>
              <a:t>своїм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розмаїттям</a:t>
            </a:r>
            <a:r>
              <a:rPr lang="ru-RU" sz="2800" dirty="0" smtClean="0"/>
              <a:t>. </a:t>
            </a:r>
            <a:r>
              <a:rPr lang="ru-RU" sz="2800" dirty="0" err="1" smtClean="0"/>
              <a:t>Інколи</a:t>
            </a:r>
            <a:r>
              <a:rPr lang="ru-RU" sz="2800" dirty="0" smtClean="0"/>
              <a:t> </a:t>
            </a:r>
            <a:r>
              <a:rPr lang="ru-RU" sz="2800" dirty="0" err="1" smtClean="0"/>
              <a:t>дивуєшся</a:t>
            </a:r>
            <a:r>
              <a:rPr lang="ru-RU" sz="2800" dirty="0" smtClean="0"/>
              <a:t>, </a:t>
            </a:r>
            <a:r>
              <a:rPr lang="ru-RU" sz="2800" dirty="0" err="1" smtClean="0"/>
              <a:t>наскільки</a:t>
            </a:r>
            <a:r>
              <a:rPr lang="ru-RU" sz="2800" dirty="0" smtClean="0"/>
              <a:t> вони </a:t>
            </a:r>
            <a:r>
              <a:rPr lang="ru-RU" sz="2800" dirty="0" err="1" smtClean="0"/>
              <a:t>різні</a:t>
            </a:r>
            <a:r>
              <a:rPr lang="ru-RU" sz="2800" dirty="0" smtClean="0"/>
              <a:t>,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мимоволі</a:t>
            </a:r>
            <a:r>
              <a:rPr lang="ru-RU" sz="2800" dirty="0" smtClean="0"/>
              <a:t> </a:t>
            </a:r>
            <a:r>
              <a:rPr lang="ru-RU" sz="2800" dirty="0" err="1" smtClean="0"/>
              <a:t>згадуєш</a:t>
            </a:r>
            <a:r>
              <a:rPr lang="ru-RU" sz="2800" dirty="0" smtClean="0"/>
              <a:t> слова Л.Костенко: </a:t>
            </a:r>
          </a:p>
          <a:p>
            <a:r>
              <a:rPr lang="ru-RU" sz="2800" dirty="0" smtClean="0"/>
              <a:t>Є </a:t>
            </a:r>
            <a:r>
              <a:rPr lang="ru-RU" sz="2800" dirty="0" err="1" smtClean="0"/>
              <a:t>вірші</a:t>
            </a:r>
            <a:r>
              <a:rPr lang="ru-RU" sz="2800" dirty="0" smtClean="0"/>
              <a:t> – </a:t>
            </a:r>
            <a:r>
              <a:rPr lang="ru-RU" sz="2800" dirty="0" err="1" smtClean="0"/>
              <a:t>квіти</a:t>
            </a:r>
            <a:r>
              <a:rPr lang="ru-RU" sz="2800" dirty="0" smtClean="0"/>
              <a:t>. </a:t>
            </a:r>
            <a:br>
              <a:rPr lang="ru-RU" sz="2800" dirty="0" smtClean="0"/>
            </a:br>
            <a:r>
              <a:rPr lang="ru-RU" sz="2800" dirty="0" err="1" smtClean="0"/>
              <a:t>Вірші</a:t>
            </a:r>
            <a:r>
              <a:rPr lang="ru-RU" sz="2800" dirty="0" smtClean="0"/>
              <a:t> – дуби. </a:t>
            </a:r>
            <a:br>
              <a:rPr lang="ru-RU" sz="2800" dirty="0" smtClean="0"/>
            </a:br>
            <a:r>
              <a:rPr lang="ru-RU" sz="2800" dirty="0" smtClean="0"/>
              <a:t>Є </a:t>
            </a:r>
            <a:r>
              <a:rPr lang="ru-RU" sz="2800" dirty="0" err="1" smtClean="0"/>
              <a:t>іграшки</a:t>
            </a:r>
            <a:r>
              <a:rPr lang="ru-RU" sz="2800" dirty="0" smtClean="0"/>
              <a:t> – </a:t>
            </a:r>
            <a:r>
              <a:rPr lang="ru-RU" sz="2800" dirty="0" err="1" smtClean="0"/>
              <a:t>вірші</a:t>
            </a:r>
            <a:r>
              <a:rPr lang="ru-RU" sz="2800" dirty="0" smtClean="0"/>
              <a:t>. </a:t>
            </a:r>
            <a:br>
              <a:rPr lang="ru-RU" sz="2800" dirty="0" smtClean="0"/>
            </a:br>
            <a:r>
              <a:rPr lang="ru-RU" sz="2800" dirty="0" smtClean="0"/>
              <a:t>Є рани. </a:t>
            </a:r>
            <a:br>
              <a:rPr lang="ru-RU" sz="2800" dirty="0" smtClean="0"/>
            </a:br>
            <a:r>
              <a:rPr lang="ru-RU" sz="2800" dirty="0" smtClean="0"/>
              <a:t>Є </a:t>
            </a:r>
            <a:r>
              <a:rPr lang="ru-RU" sz="2800" dirty="0" err="1" smtClean="0"/>
              <a:t>повелителі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раби</a:t>
            </a:r>
            <a:r>
              <a:rPr lang="ru-RU" sz="2800" dirty="0" smtClean="0"/>
              <a:t> </a:t>
            </a:r>
            <a:br>
              <a:rPr lang="ru-RU" sz="2800" dirty="0" smtClean="0"/>
            </a:br>
            <a:r>
              <a:rPr lang="ru-RU" sz="2800" dirty="0" smtClean="0"/>
              <a:t>І </a:t>
            </a:r>
            <a:r>
              <a:rPr lang="ru-RU" sz="2800" dirty="0" err="1" smtClean="0"/>
              <a:t>вірші</a:t>
            </a:r>
            <a:r>
              <a:rPr lang="ru-RU" sz="2800" dirty="0" smtClean="0"/>
              <a:t> </a:t>
            </a:r>
            <a:r>
              <a:rPr lang="ru-RU" sz="2800" dirty="0" err="1" smtClean="0"/>
              <a:t>є</a:t>
            </a:r>
            <a:r>
              <a:rPr lang="ru-RU" sz="2800" dirty="0" smtClean="0"/>
              <a:t> – </a:t>
            </a:r>
            <a:r>
              <a:rPr lang="ru-RU" sz="2800" dirty="0" err="1" smtClean="0"/>
              <a:t>каторжани</a:t>
            </a:r>
            <a:r>
              <a:rPr lang="ru-RU" sz="2800" dirty="0" smtClean="0"/>
              <a:t>. </a:t>
            </a:r>
          </a:p>
          <a:p>
            <a:endParaRPr lang="ru-RU" dirty="0"/>
          </a:p>
        </p:txBody>
      </p:sp>
      <p:pic>
        <p:nvPicPr>
          <p:cNvPr id="9" name="Содержимое 8" descr="0000000100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357687" y="0"/>
            <a:ext cx="500066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її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6" name="Прямоугольник 5"/>
          <p:cNvSpPr/>
          <p:nvPr/>
        </p:nvSpPr>
        <p:spPr>
          <a:xfrm>
            <a:off x="357158" y="500042"/>
            <a:ext cx="85725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ru-RU" sz="2800" dirty="0" err="1" smtClean="0"/>
              <a:t>Основними</a:t>
            </a:r>
            <a:r>
              <a:rPr lang="ru-RU" sz="2800" dirty="0" smtClean="0"/>
              <a:t> </a:t>
            </a:r>
            <a:r>
              <a:rPr lang="ru-RU" sz="2800" dirty="0" err="1" smtClean="0"/>
              <a:t>тенденціями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розвитку</a:t>
            </a:r>
            <a:r>
              <a:rPr lang="ru-RU" sz="2800" dirty="0" smtClean="0"/>
              <a:t> </a:t>
            </a:r>
            <a:r>
              <a:rPr lang="ru-RU" sz="2800" dirty="0" err="1" smtClean="0"/>
              <a:t>зарубіжної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літератури</a:t>
            </a:r>
            <a:r>
              <a:rPr lang="ru-RU" sz="2800" dirty="0" smtClean="0"/>
              <a:t> ХХ </a:t>
            </a:r>
            <a:r>
              <a:rPr lang="ru-RU" sz="2800" dirty="0" err="1" smtClean="0"/>
              <a:t>століття</a:t>
            </a:r>
            <a:r>
              <a:rPr lang="ru-RU" sz="2800" dirty="0" smtClean="0"/>
              <a:t> </a:t>
            </a:r>
            <a:r>
              <a:rPr lang="ru-RU" sz="2800" dirty="0" err="1" smtClean="0"/>
              <a:t>були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принципово</a:t>
            </a:r>
            <a:r>
              <a:rPr lang="ru-RU" sz="2800" dirty="0" smtClean="0"/>
              <a:t> </a:t>
            </a:r>
            <a:r>
              <a:rPr lang="ru-RU" sz="2800" dirty="0" err="1" smtClean="0"/>
              <a:t>нове</a:t>
            </a:r>
            <a:r>
              <a:rPr lang="ru-RU" sz="2800" dirty="0" smtClean="0"/>
              <a:t> </a:t>
            </a:r>
            <a:r>
              <a:rPr lang="ru-RU" sz="2800" dirty="0" err="1" smtClean="0"/>
              <a:t>розуміння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мистецтва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його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співвідношення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людським</a:t>
            </a:r>
            <a:r>
              <a:rPr lang="ru-RU" sz="2800" dirty="0" smtClean="0"/>
              <a:t> </a:t>
            </a:r>
            <a:r>
              <a:rPr lang="ru-RU" sz="2800" dirty="0" err="1" smtClean="0"/>
              <a:t>буттям</a:t>
            </a:r>
            <a:r>
              <a:rPr lang="ru-RU" sz="2800" dirty="0" smtClean="0"/>
              <a:t>. </a:t>
            </a:r>
            <a:r>
              <a:rPr lang="ru-RU" sz="2800" dirty="0" err="1" smtClean="0"/>
              <a:t>Мистецтво</a:t>
            </a:r>
            <a:r>
              <a:rPr lang="ru-RU" sz="2800" dirty="0" smtClean="0"/>
              <a:t> </a:t>
            </a:r>
            <a:r>
              <a:rPr lang="ru-RU" sz="2800" dirty="0" err="1" smtClean="0"/>
              <a:t>втрачає</a:t>
            </a:r>
            <a:r>
              <a:rPr lang="ru-RU" sz="2800" dirty="0" smtClean="0"/>
              <a:t> </a:t>
            </a:r>
            <a:r>
              <a:rPr lang="ru-RU" sz="2800" dirty="0" err="1" smtClean="0"/>
              <a:t>функцію</a:t>
            </a:r>
            <a:r>
              <a:rPr lang="ru-RU" sz="2800" dirty="0" smtClean="0"/>
              <a:t> </a:t>
            </a:r>
            <a:r>
              <a:rPr lang="ru-RU" sz="2800" dirty="0" err="1" smtClean="0"/>
              <a:t>наслідування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життя</a:t>
            </a:r>
            <a:r>
              <a:rPr lang="ru-RU" sz="2800" dirty="0" smtClean="0"/>
              <a:t>, </a:t>
            </a:r>
            <a:r>
              <a:rPr lang="ru-RU" sz="2800" dirty="0" err="1" smtClean="0"/>
              <a:t>звільняється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від</a:t>
            </a:r>
            <a:r>
              <a:rPr lang="ru-RU" sz="2800" dirty="0" smtClean="0"/>
              <a:t> </a:t>
            </a:r>
            <a:r>
              <a:rPr lang="ru-RU" sz="2800" dirty="0" err="1" smtClean="0"/>
              <a:t>соціальної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залежності</a:t>
            </a:r>
            <a:r>
              <a:rPr lang="ru-RU" sz="2800" dirty="0" smtClean="0"/>
              <a:t>, головною </a:t>
            </a:r>
            <a:r>
              <a:rPr lang="ru-RU" sz="2800" dirty="0" err="1" smtClean="0"/>
              <a:t>ознакою</a:t>
            </a:r>
            <a:r>
              <a:rPr lang="ru-RU" sz="2800" dirty="0" smtClean="0"/>
              <a:t> </a:t>
            </a:r>
            <a:r>
              <a:rPr lang="ru-RU" sz="2800" dirty="0" err="1" smtClean="0"/>
              <a:t>його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стають</a:t>
            </a:r>
            <a:r>
              <a:rPr lang="ru-RU" sz="2800" dirty="0" smtClean="0"/>
              <a:t> свобода </a:t>
            </a:r>
            <a:r>
              <a:rPr lang="ru-RU" sz="2800" dirty="0" err="1" smtClean="0"/>
              <a:t>самовиявлення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пошук</a:t>
            </a:r>
            <a:r>
              <a:rPr lang="ru-RU" sz="2800" dirty="0" smtClean="0"/>
              <a:t> </a:t>
            </a:r>
            <a:r>
              <a:rPr lang="ru-RU" sz="2800" dirty="0" err="1" smtClean="0"/>
              <a:t>нових</a:t>
            </a:r>
            <a:r>
              <a:rPr lang="ru-RU" sz="2800" dirty="0" smtClean="0"/>
              <a:t> форм у </a:t>
            </a:r>
            <a:r>
              <a:rPr lang="ru-RU" sz="2800" dirty="0" err="1" smtClean="0"/>
              <a:t>творчості</a:t>
            </a:r>
            <a:r>
              <a:rPr lang="ru-RU" sz="2800" dirty="0" smtClean="0"/>
              <a:t>. </a:t>
            </a:r>
            <a:r>
              <a:rPr lang="ru-RU" sz="2800" dirty="0" err="1" smtClean="0"/>
              <a:t>Глибинні</a:t>
            </a:r>
            <a:r>
              <a:rPr lang="ru-RU" sz="2800" dirty="0" smtClean="0"/>
              <a:t> </a:t>
            </a:r>
            <a:r>
              <a:rPr lang="ru-RU" sz="2800" dirty="0" err="1" smtClean="0"/>
              <a:t>зрушення</a:t>
            </a:r>
            <a:r>
              <a:rPr lang="ru-RU" sz="2800" dirty="0" smtClean="0"/>
              <a:t> у </a:t>
            </a:r>
            <a:r>
              <a:rPr lang="ru-RU" sz="2800" dirty="0" err="1" smtClean="0"/>
              <a:t>світовій</a:t>
            </a:r>
            <a:r>
              <a:rPr lang="ru-RU" sz="2800" dirty="0" smtClean="0"/>
              <a:t> </a:t>
            </a:r>
            <a:r>
              <a:rPr lang="ru-RU" sz="2800" dirty="0" err="1" smtClean="0"/>
              <a:t>поезії</a:t>
            </a:r>
            <a:r>
              <a:rPr lang="ru-RU" sz="2800" dirty="0" smtClean="0"/>
              <a:t> ХХ </a:t>
            </a:r>
            <a:r>
              <a:rPr lang="ru-RU" sz="2800" dirty="0" err="1" smtClean="0"/>
              <a:t>століття</a:t>
            </a:r>
            <a:r>
              <a:rPr lang="ru-RU" sz="2800" dirty="0" smtClean="0"/>
              <a:t> </a:t>
            </a:r>
            <a:r>
              <a:rPr lang="ru-RU" sz="2800" dirty="0" err="1" smtClean="0"/>
              <a:t>виявили</a:t>
            </a:r>
            <a:r>
              <a:rPr lang="ru-RU" sz="2800" dirty="0" smtClean="0"/>
              <a:t> </a:t>
            </a:r>
            <a:r>
              <a:rPr lang="ru-RU" sz="2800" dirty="0" err="1" smtClean="0"/>
              <a:t>вплив</a:t>
            </a:r>
            <a:r>
              <a:rPr lang="ru-RU" sz="2800" dirty="0" smtClean="0"/>
              <a:t> на </a:t>
            </a:r>
            <a:r>
              <a:rPr lang="ru-RU" sz="2800" dirty="0" err="1" smtClean="0"/>
              <a:t>розвиток</a:t>
            </a:r>
            <a:r>
              <a:rPr lang="ru-RU" sz="2800" dirty="0" smtClean="0"/>
              <a:t> </a:t>
            </a:r>
            <a:r>
              <a:rPr lang="ru-RU" sz="2800" dirty="0" err="1" smtClean="0"/>
              <a:t>російської</a:t>
            </a:r>
            <a:r>
              <a:rPr lang="ru-RU" sz="2800" dirty="0" smtClean="0"/>
              <a:t> </a:t>
            </a:r>
            <a:r>
              <a:rPr lang="ru-RU" sz="2800" dirty="0" err="1" smtClean="0"/>
              <a:t>поезії</a:t>
            </a:r>
            <a:r>
              <a:rPr lang="ru-RU" sz="2800" dirty="0" smtClean="0"/>
              <a:t> </a:t>
            </a:r>
            <a:r>
              <a:rPr lang="ru-RU" sz="2800" dirty="0" err="1" smtClean="0"/>
              <a:t>першої</a:t>
            </a:r>
            <a:r>
              <a:rPr lang="ru-RU" sz="2800" dirty="0" smtClean="0"/>
              <a:t> </a:t>
            </a:r>
            <a:r>
              <a:rPr lang="ru-RU" sz="2800" dirty="0" err="1" smtClean="0"/>
              <a:t>половини</a:t>
            </a:r>
            <a:r>
              <a:rPr lang="ru-RU" sz="2800" dirty="0" smtClean="0"/>
              <a:t> ХХ </a:t>
            </a:r>
            <a:r>
              <a:rPr lang="ru-RU" sz="2800" dirty="0" err="1" smtClean="0"/>
              <a:t>століття</a:t>
            </a:r>
            <a:r>
              <a:rPr lang="ru-RU" sz="2800" dirty="0" smtClean="0"/>
              <a:t>. </a:t>
            </a:r>
            <a:r>
              <a:rPr lang="ru-RU" sz="2800" dirty="0" err="1" smtClean="0"/>
              <a:t>Найвищим</a:t>
            </a:r>
            <a:r>
              <a:rPr lang="ru-RU" sz="2800" dirty="0" smtClean="0"/>
              <a:t> </a:t>
            </a:r>
            <a:r>
              <a:rPr lang="ru-RU" sz="2800" dirty="0" err="1" smtClean="0"/>
              <a:t>змістом</a:t>
            </a:r>
            <a:r>
              <a:rPr lang="ru-RU" sz="2800" dirty="0" smtClean="0"/>
              <a:t> на </a:t>
            </a:r>
            <a:r>
              <a:rPr lang="ru-RU" sz="2800" dirty="0" err="1" smtClean="0"/>
              <a:t>межі</a:t>
            </a:r>
            <a:r>
              <a:rPr lang="ru-RU" sz="2800" dirty="0" smtClean="0"/>
              <a:t> </a:t>
            </a:r>
            <a:r>
              <a:rPr lang="ru-RU" sz="2800" dirty="0" err="1" smtClean="0"/>
              <a:t>сто-літь</a:t>
            </a:r>
            <a:r>
              <a:rPr lang="ru-RU" sz="2800" dirty="0" smtClean="0"/>
              <a:t> </a:t>
            </a:r>
            <a:r>
              <a:rPr lang="ru-RU" sz="2800" dirty="0" err="1" smtClean="0"/>
              <a:t>було</a:t>
            </a:r>
            <a:r>
              <a:rPr lang="ru-RU" sz="2800" dirty="0" smtClean="0"/>
              <a:t> “</a:t>
            </a:r>
            <a:r>
              <a:rPr lang="ru-RU" sz="2800" dirty="0" err="1" smtClean="0"/>
              <a:t>Срібне</a:t>
            </a:r>
            <a:r>
              <a:rPr lang="ru-RU" sz="2800" dirty="0" smtClean="0"/>
              <a:t> </a:t>
            </a:r>
            <a:r>
              <a:rPr lang="ru-RU" sz="2800" dirty="0" err="1" smtClean="0"/>
              <a:t>століття</a:t>
            </a:r>
            <a:r>
              <a:rPr lang="ru-RU" sz="2800" dirty="0" smtClean="0"/>
              <a:t>” </a:t>
            </a:r>
            <a:r>
              <a:rPr lang="ru-RU" sz="2800" dirty="0" err="1" smtClean="0"/>
              <a:t>російської</a:t>
            </a:r>
            <a:r>
              <a:rPr lang="ru-RU" sz="2800" dirty="0" smtClean="0"/>
              <a:t> </a:t>
            </a:r>
            <a:r>
              <a:rPr lang="ru-RU" sz="2800" dirty="0" err="1" smtClean="0"/>
              <a:t>поезії</a:t>
            </a:r>
            <a:r>
              <a:rPr lang="ru-RU" sz="2800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Упродовж</a:t>
            </a:r>
            <a:r>
              <a:rPr lang="ru-RU" dirty="0" smtClean="0"/>
              <a:t> «</a:t>
            </a:r>
            <a:r>
              <a:rPr lang="ru-RU" dirty="0" err="1" smtClean="0"/>
              <a:t>срібної</a:t>
            </a:r>
            <a:r>
              <a:rPr lang="ru-RU" dirty="0" smtClean="0"/>
              <a:t> </a:t>
            </a:r>
            <a:r>
              <a:rPr lang="ru-RU" dirty="0" err="1" smtClean="0"/>
              <a:t>доби</a:t>
            </a:r>
            <a:r>
              <a:rPr lang="ru-RU" dirty="0" smtClean="0"/>
              <a:t>» в </a:t>
            </a:r>
            <a:r>
              <a:rPr lang="ru-RU" dirty="0" err="1" smtClean="0"/>
              <a:t>російській</a:t>
            </a:r>
            <a:r>
              <a:rPr lang="ru-RU" dirty="0" smtClean="0"/>
              <a:t> </a:t>
            </a:r>
            <a:r>
              <a:rPr lang="ru-RU" dirty="0" err="1" smtClean="0"/>
              <a:t>поезії</a:t>
            </a:r>
            <a:r>
              <a:rPr lang="ru-RU" dirty="0" smtClean="0"/>
              <a:t> </a:t>
            </a:r>
            <a:r>
              <a:rPr lang="ru-RU" dirty="0" err="1" smtClean="0"/>
              <a:t>яскраво</a:t>
            </a:r>
            <a:r>
              <a:rPr lang="ru-RU" dirty="0" smtClean="0"/>
              <a:t> </a:t>
            </a:r>
            <a:r>
              <a:rPr lang="ru-RU" dirty="0" err="1" smtClean="0"/>
              <a:t>виявили</a:t>
            </a:r>
            <a:r>
              <a:rPr lang="ru-RU" dirty="0" smtClean="0"/>
              <a:t> себе 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dirty="0" err="1" smtClean="0"/>
              <a:t>покоління</a:t>
            </a:r>
            <a:r>
              <a:rPr lang="ru-RU" dirty="0" smtClean="0"/>
              <a:t> </a:t>
            </a:r>
            <a:r>
              <a:rPr lang="ru-RU" dirty="0" err="1" smtClean="0"/>
              <a:t>поетів</a:t>
            </a:r>
            <a:r>
              <a:rPr lang="ru-RU" dirty="0" smtClean="0"/>
              <a:t>: </a:t>
            </a:r>
            <a:r>
              <a:rPr lang="ru-RU" dirty="0" err="1" smtClean="0"/>
              <a:t>бальмонтівське</a:t>
            </a:r>
            <a:r>
              <a:rPr lang="ru-RU" dirty="0" smtClean="0"/>
              <a:t> (яке </a:t>
            </a:r>
            <a:r>
              <a:rPr lang="ru-RU" dirty="0" err="1" smtClean="0"/>
              <a:t>народилося</a:t>
            </a:r>
            <a:r>
              <a:rPr lang="ru-RU" dirty="0" smtClean="0"/>
              <a:t> в 60-ті та на початку 70-х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en-US" dirty="0" smtClean="0"/>
              <a:t>XIX </a:t>
            </a:r>
            <a:r>
              <a:rPr lang="ru-RU" dirty="0" smtClean="0"/>
              <a:t>ст.), </a:t>
            </a:r>
            <a:r>
              <a:rPr lang="ru-RU" dirty="0" err="1" smtClean="0"/>
              <a:t>блоківське</a:t>
            </a:r>
            <a:r>
              <a:rPr lang="ru-RU" dirty="0" smtClean="0"/>
              <a:t> (</a:t>
            </a:r>
            <a:r>
              <a:rPr lang="ru-RU" dirty="0" err="1" smtClean="0"/>
              <a:t>близько</a:t>
            </a:r>
            <a:r>
              <a:rPr lang="ru-RU" dirty="0" smtClean="0"/>
              <a:t> 1880-го року), </a:t>
            </a:r>
            <a:r>
              <a:rPr lang="ru-RU" dirty="0" err="1" smtClean="0"/>
              <a:t>гумільовське</a:t>
            </a:r>
            <a:r>
              <a:rPr lang="ru-RU" dirty="0" smtClean="0"/>
              <a:t> (</a:t>
            </a:r>
            <a:r>
              <a:rPr lang="ru-RU" dirty="0" err="1" smtClean="0"/>
              <a:t>близько</a:t>
            </a:r>
            <a:r>
              <a:rPr lang="ru-RU" dirty="0" smtClean="0"/>
              <a:t> 1886 року)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покоління</a:t>
            </a:r>
            <a:r>
              <a:rPr lang="ru-RU" dirty="0" smtClean="0"/>
              <a:t> 90-х </a:t>
            </a:r>
            <a:r>
              <a:rPr lang="ru-RU" dirty="0" err="1" smtClean="0"/>
              <a:t>років</a:t>
            </a:r>
            <a:r>
              <a:rPr lang="ru-RU" dirty="0" smtClean="0"/>
              <a:t>, </a:t>
            </a:r>
            <a:r>
              <a:rPr lang="ru-RU" dirty="0" err="1" smtClean="0"/>
              <a:t>представлене</a:t>
            </a:r>
            <a:r>
              <a:rPr lang="ru-RU" dirty="0" smtClean="0"/>
              <a:t> </a:t>
            </a:r>
            <a:r>
              <a:rPr lang="ru-RU" dirty="0" err="1" smtClean="0"/>
              <a:t>іменами</a:t>
            </a:r>
            <a:r>
              <a:rPr lang="ru-RU" dirty="0" smtClean="0"/>
              <a:t> Г. </a:t>
            </a:r>
            <a:r>
              <a:rPr lang="ru-RU" dirty="0" err="1" smtClean="0"/>
              <a:t>Іванова</a:t>
            </a:r>
            <a:r>
              <a:rPr lang="ru-RU" dirty="0" smtClean="0"/>
              <a:t>, Г. Адамовича, М. </a:t>
            </a:r>
            <a:r>
              <a:rPr lang="ru-RU" dirty="0" err="1" smtClean="0"/>
              <a:t>Цвєтаєвої</a:t>
            </a:r>
            <a:r>
              <a:rPr lang="ru-RU" dirty="0" smtClean="0"/>
              <a:t>, Р. </a:t>
            </a:r>
            <a:r>
              <a:rPr lang="ru-RU" dirty="0" err="1" smtClean="0"/>
              <a:t>Івнева</a:t>
            </a:r>
            <a:r>
              <a:rPr lang="ru-RU" dirty="0" smtClean="0"/>
              <a:t>, С. </a:t>
            </a:r>
            <a:r>
              <a:rPr lang="ru-RU" dirty="0" err="1" smtClean="0"/>
              <a:t>Єсеніна</a:t>
            </a:r>
            <a:r>
              <a:rPr lang="ru-RU" dirty="0" smtClean="0"/>
              <a:t>, В. </a:t>
            </a:r>
            <a:r>
              <a:rPr lang="ru-RU" dirty="0" err="1" smtClean="0"/>
              <a:t>Маяковського</a:t>
            </a:r>
            <a:r>
              <a:rPr lang="ru-RU" dirty="0" smtClean="0"/>
              <a:t>, М. Оцупа, В. </a:t>
            </a:r>
            <a:r>
              <a:rPr lang="ru-RU" dirty="0" err="1" smtClean="0"/>
              <a:t>Шершеневича</a:t>
            </a:r>
            <a:r>
              <a:rPr lang="ru-RU" dirty="0" smtClean="0"/>
              <a:t> та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Символізм</a:t>
            </a:r>
            <a:endParaRPr lang="ru-RU" dirty="0"/>
          </a:p>
        </p:txBody>
      </p:sp>
      <p:pic>
        <p:nvPicPr>
          <p:cNvPr id="4" name="Содержимое 3" descr="post-45157-120288724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6" name="Прямоугольник 5"/>
          <p:cNvSpPr/>
          <p:nvPr/>
        </p:nvSpPr>
        <p:spPr>
          <a:xfrm>
            <a:off x="928662" y="0"/>
            <a:ext cx="735811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err="1" smtClean="0"/>
              <a:t>Символізм</a:t>
            </a:r>
            <a:endParaRPr lang="ru-RU" sz="3200" b="1" dirty="0" smtClean="0"/>
          </a:p>
          <a:p>
            <a:r>
              <a:rPr lang="ru-RU" dirty="0" err="1" smtClean="0"/>
              <a:t>Найпотужнішою</a:t>
            </a:r>
            <a:r>
              <a:rPr lang="ru-RU" dirty="0" smtClean="0"/>
              <a:t> </a:t>
            </a:r>
            <a:r>
              <a:rPr lang="ru-RU" dirty="0" err="1" smtClean="0"/>
              <a:t>течією</a:t>
            </a:r>
            <a:r>
              <a:rPr lang="ru-RU" dirty="0" smtClean="0"/>
              <a:t> в </a:t>
            </a:r>
            <a:r>
              <a:rPr lang="ru-RU" dirty="0" err="1" smtClean="0"/>
              <a:t>російській</a:t>
            </a:r>
            <a:r>
              <a:rPr lang="ru-RU" dirty="0" smtClean="0"/>
              <a:t> </a:t>
            </a:r>
            <a:r>
              <a:rPr lang="ru-RU" dirty="0" err="1" smtClean="0"/>
              <a:t>поезії</a:t>
            </a:r>
            <a:r>
              <a:rPr lang="ru-RU" dirty="0" smtClean="0"/>
              <a:t> «</a:t>
            </a:r>
            <a:r>
              <a:rPr lang="ru-RU" dirty="0" err="1" smtClean="0"/>
              <a:t>срібної</a:t>
            </a:r>
            <a:r>
              <a:rPr lang="ru-RU" dirty="0" smtClean="0"/>
              <a:t> </a:t>
            </a:r>
            <a:r>
              <a:rPr lang="ru-RU" dirty="0" err="1" smtClean="0"/>
              <a:t>доби</a:t>
            </a:r>
            <a:r>
              <a:rPr lang="ru-RU" dirty="0" smtClean="0"/>
              <a:t>»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символізм</a:t>
            </a:r>
            <a:r>
              <a:rPr lang="ru-RU" dirty="0" smtClean="0"/>
              <a:t>. Цей </a:t>
            </a:r>
            <a:r>
              <a:rPr lang="ru-RU" dirty="0" err="1" smtClean="0"/>
              <a:t>напрям</a:t>
            </a:r>
            <a:r>
              <a:rPr lang="ru-RU" dirty="0" smtClean="0"/>
              <a:t> </a:t>
            </a:r>
            <a:r>
              <a:rPr lang="ru-RU" dirty="0" err="1" smtClean="0"/>
              <a:t>зародився</a:t>
            </a:r>
            <a:r>
              <a:rPr lang="ru-RU" dirty="0" smtClean="0"/>
              <a:t> у </a:t>
            </a:r>
            <a:r>
              <a:rPr lang="ru-RU" dirty="0" err="1" smtClean="0"/>
              <a:t>другій</a:t>
            </a:r>
            <a:r>
              <a:rPr lang="ru-RU" dirty="0" smtClean="0"/>
              <a:t> </a:t>
            </a:r>
            <a:r>
              <a:rPr lang="ru-RU" dirty="0" err="1" smtClean="0"/>
              <a:t>половині</a:t>
            </a:r>
            <a:r>
              <a:rPr lang="ru-RU" dirty="0" smtClean="0"/>
              <a:t> </a:t>
            </a:r>
            <a:r>
              <a:rPr lang="en-US" dirty="0" smtClean="0"/>
              <a:t>XIX </a:t>
            </a:r>
            <a:r>
              <a:rPr lang="ru-RU" dirty="0" smtClean="0"/>
              <a:t>ст. у </a:t>
            </a:r>
            <a:r>
              <a:rPr lang="ru-RU" dirty="0" err="1" smtClean="0"/>
              <a:t>Франції</a:t>
            </a:r>
            <a:r>
              <a:rPr lang="ru-RU" dirty="0" smtClean="0"/>
              <a:t>. У </a:t>
            </a:r>
            <a:r>
              <a:rPr lang="ru-RU" dirty="0" err="1" smtClean="0"/>
              <a:t>свідомості</a:t>
            </a:r>
            <a:r>
              <a:rPr lang="ru-RU" dirty="0" smtClean="0"/>
              <a:t> </a:t>
            </a:r>
            <a:r>
              <a:rPr lang="ru-RU" dirty="0" err="1" smtClean="0"/>
              <a:t>символістів</a:t>
            </a:r>
            <a:r>
              <a:rPr lang="ru-RU" dirty="0" smtClean="0"/>
              <a:t> </a:t>
            </a:r>
            <a:r>
              <a:rPr lang="ru-RU" dirty="0" err="1" smtClean="0"/>
              <a:t>речі</a:t>
            </a:r>
            <a:r>
              <a:rPr lang="ru-RU" dirty="0" smtClean="0"/>
              <a:t> </a:t>
            </a:r>
            <a:r>
              <a:rPr lang="ru-RU" dirty="0" err="1" smtClean="0"/>
              <a:t>матеріального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перетворювалися</a:t>
            </a:r>
            <a:r>
              <a:rPr lang="ru-RU" dirty="0" smtClean="0"/>
              <a:t> на «знаки» </a:t>
            </a:r>
            <a:r>
              <a:rPr lang="ru-RU" dirty="0" err="1" smtClean="0"/>
              <a:t>вічних</a:t>
            </a:r>
            <a:r>
              <a:rPr lang="ru-RU" dirty="0" smtClean="0"/>
              <a:t> </a:t>
            </a:r>
            <a:r>
              <a:rPr lang="ru-RU" dirty="0" err="1" smtClean="0"/>
              <a:t>ідей</a:t>
            </a:r>
            <a:r>
              <a:rPr lang="ru-RU" dirty="0" smtClean="0"/>
              <a:t>, </a:t>
            </a:r>
            <a:r>
              <a:rPr lang="ru-RU" dirty="0" err="1" smtClean="0"/>
              <a:t>котрі</a:t>
            </a:r>
            <a:r>
              <a:rPr lang="ru-RU" dirty="0" smtClean="0"/>
              <a:t> </a:t>
            </a:r>
            <a:r>
              <a:rPr lang="ru-RU" dirty="0" err="1" smtClean="0"/>
              <a:t>знаходяться</a:t>
            </a:r>
            <a:r>
              <a:rPr lang="ru-RU" dirty="0" smtClean="0"/>
              <a:t> поза межами </a:t>
            </a:r>
            <a:r>
              <a:rPr lang="ru-RU" dirty="0" err="1" smtClean="0"/>
              <a:t>земної</a:t>
            </a:r>
            <a:r>
              <a:rPr lang="ru-RU" dirty="0" smtClean="0"/>
              <a:t> </a:t>
            </a:r>
            <a:r>
              <a:rPr lang="ru-RU" dirty="0" err="1" smtClean="0"/>
              <a:t>реальності</a:t>
            </a:r>
            <a:r>
              <a:rPr lang="ru-RU" dirty="0" smtClean="0"/>
              <a:t>, а </a:t>
            </a:r>
            <a:r>
              <a:rPr lang="ru-RU" dirty="0" err="1" smtClean="0"/>
              <a:t>художні</a:t>
            </a:r>
            <a:r>
              <a:rPr lang="ru-RU" dirty="0" smtClean="0"/>
              <a:t> </a:t>
            </a:r>
            <a:r>
              <a:rPr lang="ru-RU" dirty="0" err="1" smtClean="0"/>
              <a:t>образи</a:t>
            </a:r>
            <a:r>
              <a:rPr lang="ru-RU" dirty="0" smtClean="0"/>
              <a:t> на </a:t>
            </a:r>
            <a:r>
              <a:rPr lang="ru-RU" dirty="0" err="1" smtClean="0"/>
              <a:t>символи</a:t>
            </a:r>
            <a:r>
              <a:rPr lang="ru-RU" dirty="0" smtClean="0"/>
              <a:t>. </a:t>
            </a:r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ru-RU" dirty="0" err="1" smtClean="0"/>
              <a:t>поета</a:t>
            </a:r>
            <a:r>
              <a:rPr lang="ru-RU" dirty="0" smtClean="0"/>
              <a:t> - </a:t>
            </a:r>
            <a:r>
              <a:rPr lang="ru-RU" dirty="0" err="1" smtClean="0"/>
              <a:t>дізнатися</a:t>
            </a:r>
            <a:r>
              <a:rPr lang="ru-RU" dirty="0" smtClean="0"/>
              <a:t> про </a:t>
            </a:r>
            <a:r>
              <a:rPr lang="ru-RU" dirty="0" err="1" smtClean="0"/>
              <a:t>прихований</a:t>
            </a:r>
            <a:r>
              <a:rPr lang="ru-RU" dirty="0" smtClean="0"/>
              <a:t> </a:t>
            </a:r>
            <a:r>
              <a:rPr lang="ru-RU" dirty="0" err="1" smtClean="0"/>
              <a:t>зміст</a:t>
            </a:r>
            <a:r>
              <a:rPr lang="ru-RU" dirty="0" smtClean="0"/>
              <a:t> </a:t>
            </a:r>
            <a:r>
              <a:rPr lang="ru-RU" dirty="0" err="1" smtClean="0"/>
              <a:t>символів</a:t>
            </a:r>
            <a:r>
              <a:rPr lang="ru-RU" dirty="0" smtClean="0"/>
              <a:t> </a:t>
            </a:r>
            <a:r>
              <a:rPr lang="ru-RU" dirty="0" err="1" smtClean="0"/>
              <a:t>іншої</a:t>
            </a:r>
            <a:r>
              <a:rPr lang="ru-RU" dirty="0" smtClean="0"/>
              <a:t> </a:t>
            </a:r>
            <a:r>
              <a:rPr lang="ru-RU" dirty="0" err="1" smtClean="0"/>
              <a:t>реальності</a:t>
            </a:r>
            <a:r>
              <a:rPr lang="ru-RU" dirty="0" smtClean="0"/>
              <a:t>. У </a:t>
            </a:r>
            <a:r>
              <a:rPr lang="ru-RU" dirty="0" err="1" smtClean="0"/>
              <a:t>Росії</a:t>
            </a:r>
            <a:r>
              <a:rPr lang="ru-RU" dirty="0" smtClean="0"/>
              <a:t> </a:t>
            </a:r>
            <a:r>
              <a:rPr lang="ru-RU" dirty="0" err="1" smtClean="0"/>
              <a:t>символізм</a:t>
            </a:r>
            <a:r>
              <a:rPr lang="ru-RU" dirty="0" smtClean="0"/>
              <a:t> </a:t>
            </a:r>
            <a:r>
              <a:rPr lang="ru-RU" dirty="0" err="1" smtClean="0"/>
              <a:t>набув</a:t>
            </a:r>
            <a:r>
              <a:rPr lang="ru-RU" dirty="0" smtClean="0"/>
              <a:t> </a:t>
            </a:r>
            <a:r>
              <a:rPr lang="ru-RU" dirty="0" err="1" smtClean="0"/>
              <a:t>самобутнього</a:t>
            </a:r>
            <a:r>
              <a:rPr lang="ru-RU" dirty="0" smtClean="0"/>
              <a:t>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характеру. </a:t>
            </a:r>
            <a:r>
              <a:rPr lang="ru-RU" dirty="0" err="1" smtClean="0"/>
              <a:t>Суттєву</a:t>
            </a:r>
            <a:r>
              <a:rPr lang="ru-RU" dirty="0" smtClean="0"/>
              <a:t> роль у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ставленні</a:t>
            </a:r>
            <a:r>
              <a:rPr lang="ru-RU" dirty="0" smtClean="0"/>
              <a:t> </a:t>
            </a:r>
            <a:r>
              <a:rPr lang="ru-RU" dirty="0" err="1" smtClean="0"/>
              <a:t>відіграло</a:t>
            </a:r>
            <a:r>
              <a:rPr lang="ru-RU" dirty="0" smtClean="0"/>
              <a:t> </a:t>
            </a:r>
            <a:r>
              <a:rPr lang="ru-RU" dirty="0" err="1" smtClean="0"/>
              <a:t>філософське</a:t>
            </a:r>
            <a:r>
              <a:rPr lang="ru-RU" dirty="0" smtClean="0"/>
              <a:t> </a:t>
            </a:r>
            <a:r>
              <a:rPr lang="ru-RU" dirty="0" err="1" smtClean="0"/>
              <a:t>вчення</a:t>
            </a:r>
            <a:r>
              <a:rPr lang="ru-RU" dirty="0" smtClean="0"/>
              <a:t> В, </a:t>
            </a:r>
            <a:r>
              <a:rPr lang="ru-RU" dirty="0" err="1" smtClean="0"/>
              <a:t>Соловйова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вірив</a:t>
            </a:r>
            <a:r>
              <a:rPr lang="ru-RU" dirty="0" smtClean="0"/>
              <a:t> у </a:t>
            </a:r>
            <a:r>
              <a:rPr lang="ru-RU" dirty="0" err="1" smtClean="0"/>
              <a:t>рятівну</a:t>
            </a:r>
            <a:r>
              <a:rPr lang="ru-RU" dirty="0" smtClean="0"/>
              <a:t> </a:t>
            </a:r>
            <a:r>
              <a:rPr lang="ru-RU" dirty="0" err="1" smtClean="0"/>
              <a:t>місію</a:t>
            </a:r>
            <a:r>
              <a:rPr lang="ru-RU" dirty="0" smtClean="0"/>
              <a:t> </a:t>
            </a:r>
            <a:r>
              <a:rPr lang="ru-RU" dirty="0" err="1" smtClean="0"/>
              <a:t>Краси</a:t>
            </a:r>
            <a:r>
              <a:rPr lang="ru-RU" dirty="0" smtClean="0"/>
              <a:t> (</a:t>
            </a:r>
            <a:r>
              <a:rPr lang="ru-RU" dirty="0" err="1" smtClean="0"/>
              <a:t>єдність</a:t>
            </a:r>
            <a:r>
              <a:rPr lang="ru-RU" dirty="0" smtClean="0"/>
              <a:t> включала: Красу, Добро, </a:t>
            </a:r>
            <a:r>
              <a:rPr lang="ru-RU" dirty="0" err="1" smtClean="0"/>
              <a:t>Істину</a:t>
            </a:r>
            <a:r>
              <a:rPr lang="ru-RU" dirty="0" smtClean="0"/>
              <a:t>). </a:t>
            </a:r>
            <a:r>
              <a:rPr lang="ru-RU" dirty="0" err="1" smtClean="0"/>
              <a:t>Посередником</a:t>
            </a:r>
            <a:r>
              <a:rPr lang="ru-RU" dirty="0" smtClean="0"/>
              <a:t> у </a:t>
            </a:r>
            <a:r>
              <a:rPr lang="ru-RU" dirty="0" err="1" smtClean="0"/>
              <a:t>досягненні</a:t>
            </a:r>
            <a:r>
              <a:rPr lang="ru-RU" dirty="0" smtClean="0"/>
              <a:t> «</a:t>
            </a:r>
            <a:r>
              <a:rPr lang="ru-RU" dirty="0" err="1" smtClean="0"/>
              <a:t>всеєдності</a:t>
            </a:r>
            <a:r>
              <a:rPr lang="ru-RU" dirty="0" smtClean="0"/>
              <a:t>» </a:t>
            </a:r>
            <a:r>
              <a:rPr lang="ru-RU" dirty="0" err="1" smtClean="0"/>
              <a:t>покликане</a:t>
            </a:r>
            <a:r>
              <a:rPr lang="ru-RU" dirty="0" smtClean="0"/>
              <a:t> бути </a:t>
            </a:r>
            <a:r>
              <a:rPr lang="ru-RU" dirty="0" err="1" smtClean="0"/>
              <a:t>мистецтво</a:t>
            </a:r>
            <a:r>
              <a:rPr lang="ru-RU" dirty="0" smtClean="0"/>
              <a:t>. Позитивна «</a:t>
            </a:r>
            <a:r>
              <a:rPr lang="ru-RU" dirty="0" err="1" smtClean="0"/>
              <a:t>всеєдність</a:t>
            </a:r>
            <a:r>
              <a:rPr lang="ru-RU" dirty="0" smtClean="0"/>
              <a:t>» </a:t>
            </a:r>
            <a:r>
              <a:rPr lang="ru-RU" dirty="0" err="1" smtClean="0"/>
              <a:t>втілювалась</a:t>
            </a:r>
            <a:r>
              <a:rPr lang="ru-RU" dirty="0" smtClean="0"/>
              <a:t> у </a:t>
            </a:r>
            <a:r>
              <a:rPr lang="ru-RU" dirty="0" err="1" smtClean="0"/>
              <a:t>містичних</a:t>
            </a:r>
            <a:r>
              <a:rPr lang="ru-RU" dirty="0" smtClean="0"/>
              <a:t> образах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Душі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Вічної</a:t>
            </a:r>
            <a:r>
              <a:rPr lang="ru-RU" dirty="0" smtClean="0"/>
              <a:t> </a:t>
            </a:r>
            <a:r>
              <a:rPr lang="ru-RU" dirty="0" err="1" smtClean="0"/>
              <a:t>Жіночності</a:t>
            </a:r>
            <a:r>
              <a:rPr lang="ru-RU" dirty="0" smtClean="0"/>
              <a:t>. </a:t>
            </a:r>
            <a:r>
              <a:rPr lang="ru-RU" dirty="0" err="1" smtClean="0"/>
              <a:t>Філософія</a:t>
            </a:r>
            <a:r>
              <a:rPr lang="ru-RU" dirty="0" smtClean="0"/>
              <a:t> В. </a:t>
            </a:r>
            <a:r>
              <a:rPr lang="ru-RU" dirty="0" err="1" smtClean="0"/>
              <a:t>Соловйова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посилила</a:t>
            </a:r>
            <a:r>
              <a:rPr lang="ru-RU" dirty="0" smtClean="0"/>
              <a:t> </a:t>
            </a:r>
            <a:r>
              <a:rPr lang="ru-RU" dirty="0" err="1" smtClean="0"/>
              <a:t>релігійно-містичний</a:t>
            </a:r>
            <a:r>
              <a:rPr lang="ru-RU" dirty="0" smtClean="0"/>
              <a:t> компонент </a:t>
            </a:r>
            <a:r>
              <a:rPr lang="ru-RU" dirty="0" err="1" smtClean="0"/>
              <a:t>естетики</a:t>
            </a:r>
            <a:r>
              <a:rPr lang="ru-RU" dirty="0" smtClean="0"/>
              <a:t> </a:t>
            </a:r>
            <a:r>
              <a:rPr lang="ru-RU" dirty="0" err="1" smtClean="0"/>
              <a:t>російських</a:t>
            </a:r>
            <a:r>
              <a:rPr lang="ru-RU" dirty="0" smtClean="0"/>
              <a:t> </a:t>
            </a:r>
            <a:r>
              <a:rPr lang="ru-RU" dirty="0" err="1" smtClean="0"/>
              <a:t>символістів</a:t>
            </a:r>
            <a:r>
              <a:rPr lang="ru-RU" dirty="0" smtClean="0"/>
              <a:t>. Кого </a:t>
            </a:r>
            <a:r>
              <a:rPr lang="ru-RU" dirty="0" err="1" smtClean="0"/>
              <a:t>вважають</a:t>
            </a:r>
            <a:r>
              <a:rPr lang="ru-RU" dirty="0" smtClean="0"/>
              <a:t> вождем </a:t>
            </a:r>
            <a:r>
              <a:rPr lang="ru-RU" dirty="0" err="1" smtClean="0"/>
              <a:t>російського</a:t>
            </a:r>
            <a:r>
              <a:rPr lang="ru-RU" dirty="0" smtClean="0"/>
              <a:t> </a:t>
            </a:r>
            <a:r>
              <a:rPr lang="ru-RU" dirty="0" err="1" smtClean="0"/>
              <a:t>символізму</a:t>
            </a:r>
            <a:r>
              <a:rPr lang="ru-RU" dirty="0" smtClean="0"/>
              <a:t> ? Вождем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керівником</a:t>
            </a:r>
            <a:r>
              <a:rPr lang="ru-RU" dirty="0" smtClean="0"/>
              <a:t> </a:t>
            </a:r>
            <a:r>
              <a:rPr lang="ru-RU" dirty="0" err="1" smtClean="0"/>
              <a:t>російського</a:t>
            </a:r>
            <a:r>
              <a:rPr lang="ru-RU" dirty="0" smtClean="0"/>
              <a:t> </a:t>
            </a:r>
            <a:r>
              <a:rPr lang="ru-RU" dirty="0" err="1" smtClean="0"/>
              <a:t>символізму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Валерій</a:t>
            </a:r>
            <a:r>
              <a:rPr lang="ru-RU" dirty="0" smtClean="0"/>
              <a:t> Брюсов.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виступав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як теоретик </a:t>
            </a:r>
            <a:r>
              <a:rPr lang="ru-RU" dirty="0" err="1" smtClean="0"/>
              <a:t>символізму</a:t>
            </a:r>
            <a:r>
              <a:rPr lang="ru-RU" dirty="0" smtClean="0"/>
              <a:t>, </a:t>
            </a:r>
            <a:r>
              <a:rPr lang="ru-RU" dirty="0" err="1" smtClean="0"/>
              <a:t>висловивши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естетичні</a:t>
            </a:r>
            <a:r>
              <a:rPr lang="ru-RU" dirty="0" smtClean="0"/>
              <a:t> погляди у </a:t>
            </a:r>
            <a:r>
              <a:rPr lang="ru-RU" dirty="0" err="1" smtClean="0"/>
              <a:t>передмові</a:t>
            </a:r>
            <a:r>
              <a:rPr lang="ru-RU" dirty="0" smtClean="0"/>
              <a:t> до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збірок</a:t>
            </a:r>
            <a:r>
              <a:rPr lang="ru-RU" dirty="0" smtClean="0"/>
              <a:t> «</a:t>
            </a:r>
            <a:r>
              <a:rPr lang="ru-RU" dirty="0" err="1" smtClean="0"/>
              <a:t>Російські</a:t>
            </a:r>
            <a:r>
              <a:rPr lang="ru-RU" dirty="0" smtClean="0"/>
              <a:t> </a:t>
            </a:r>
            <a:r>
              <a:rPr lang="ru-RU" dirty="0" err="1" smtClean="0"/>
              <a:t>символісти</a:t>
            </a:r>
            <a:r>
              <a:rPr lang="ru-RU" dirty="0" smtClean="0"/>
              <a:t>» (1894-1895). Мету </a:t>
            </a:r>
            <a:r>
              <a:rPr lang="ru-RU" dirty="0" err="1" smtClean="0"/>
              <a:t>мистецтва</a:t>
            </a:r>
            <a:r>
              <a:rPr lang="ru-RU" dirty="0" smtClean="0"/>
              <a:t> В. Брюсов </a:t>
            </a:r>
            <a:r>
              <a:rPr lang="ru-RU" dirty="0" err="1" smtClean="0"/>
              <a:t>вбачав</a:t>
            </a:r>
            <a:r>
              <a:rPr lang="ru-RU" dirty="0" smtClean="0"/>
              <a:t> у </a:t>
            </a:r>
            <a:r>
              <a:rPr lang="ru-RU" dirty="0" err="1" smtClean="0"/>
              <a:t>відображенні</a:t>
            </a:r>
            <a:r>
              <a:rPr lang="ru-RU" dirty="0" smtClean="0"/>
              <a:t> «</a:t>
            </a:r>
            <a:r>
              <a:rPr lang="ru-RU" dirty="0" err="1" smtClean="0"/>
              <a:t>руху</a:t>
            </a:r>
            <a:r>
              <a:rPr lang="ru-RU" dirty="0" smtClean="0"/>
              <a:t> </a:t>
            </a:r>
            <a:r>
              <a:rPr lang="ru-RU" dirty="0" err="1" smtClean="0"/>
              <a:t>душі</a:t>
            </a:r>
            <a:r>
              <a:rPr lang="ru-RU" dirty="0" smtClean="0"/>
              <a:t>» </a:t>
            </a:r>
            <a:r>
              <a:rPr lang="ru-RU" dirty="0" err="1" smtClean="0"/>
              <a:t>поета</a:t>
            </a:r>
            <a:r>
              <a:rPr lang="ru-RU" dirty="0" smtClean="0"/>
              <a:t>, </a:t>
            </a:r>
            <a:r>
              <a:rPr lang="ru-RU" dirty="0" err="1" smtClean="0"/>
              <a:t>таїни</a:t>
            </a:r>
            <a:r>
              <a:rPr lang="ru-RU" dirty="0" smtClean="0"/>
              <a:t> </a:t>
            </a:r>
            <a:r>
              <a:rPr lang="ru-RU" dirty="0" err="1" smtClean="0"/>
              <a:t>людського</a:t>
            </a:r>
            <a:r>
              <a:rPr lang="ru-RU" dirty="0" smtClean="0"/>
              <a:t> духу, </a:t>
            </a:r>
            <a:r>
              <a:rPr lang="ru-RU" dirty="0" err="1" smtClean="0"/>
              <a:t>особистості</a:t>
            </a:r>
            <a:r>
              <a:rPr lang="ru-RU" dirty="0" smtClean="0"/>
              <a:t> </a:t>
            </a:r>
            <a:r>
              <a:rPr lang="ru-RU" dirty="0" err="1" smtClean="0"/>
              <a:t>митця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99</TotalTime>
  <Words>1568</Words>
  <Application>Microsoft Office PowerPoint</Application>
  <PresentationFormat>Экран (4:3)</PresentationFormat>
  <Paragraphs>51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Поток</vt:lpstr>
      <vt:lpstr>Слайд 1</vt:lpstr>
      <vt:lpstr>Слайд 2</vt:lpstr>
      <vt:lpstr>Слайд 3</vt:lpstr>
      <vt:lpstr>Слайд 4</vt:lpstr>
      <vt:lpstr>Поезія “Срібного століття”</vt:lpstr>
      <vt:lpstr>Слайд 6</vt:lpstr>
      <vt:lpstr>Слайд 7</vt:lpstr>
      <vt:lpstr>Слайд 8</vt:lpstr>
      <vt:lpstr>Символізм</vt:lpstr>
      <vt:lpstr>Блок Олександр Олександрович </vt:lpstr>
      <vt:lpstr>Блок і Україна</vt:lpstr>
      <vt:lpstr>Слайд 12</vt:lpstr>
      <vt:lpstr>Слайд 13</vt:lpstr>
      <vt:lpstr>Могила Анни Ахматової</vt:lpstr>
      <vt:lpstr>Футуризм</vt:lpstr>
      <vt:lpstr>Маяковський Володимир Володимирович </vt:lpstr>
      <vt:lpstr>Слайд 17</vt:lpstr>
      <vt:lpstr>Після Смерті поета</vt:lpstr>
      <vt:lpstr>Імажинізм</vt:lpstr>
      <vt:lpstr>Єсенін Сергій Олександрович </vt:lpstr>
      <vt:lpstr>Єсенін та Україна</vt:lpstr>
      <vt:lpstr>Висновок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123</dc:creator>
  <cp:lastModifiedBy>123</cp:lastModifiedBy>
  <cp:revision>11</cp:revision>
  <dcterms:created xsi:type="dcterms:W3CDTF">2010-11-10T14:46:16Z</dcterms:created>
  <dcterms:modified xsi:type="dcterms:W3CDTF">2010-11-10T16:27:17Z</dcterms:modified>
</cp:coreProperties>
</file>