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sldIdLst>
    <p:sldId id="288" r:id="rId2"/>
    <p:sldId id="287" r:id="rId3"/>
    <p:sldId id="258" r:id="rId4"/>
    <p:sldId id="262" r:id="rId5"/>
    <p:sldId id="259" r:id="rId6"/>
    <p:sldId id="265" r:id="rId7"/>
    <p:sldId id="261" r:id="rId8"/>
    <p:sldId id="267" r:id="rId9"/>
    <p:sldId id="279" r:id="rId10"/>
    <p:sldId id="268" r:id="rId11"/>
    <p:sldId id="289" r:id="rId12"/>
    <p:sldId id="290" r:id="rId13"/>
    <p:sldId id="278" r:id="rId14"/>
    <p:sldId id="280" r:id="rId15"/>
    <p:sldId id="281" r:id="rId16"/>
    <p:sldId id="284" r:id="rId17"/>
    <p:sldId id="285" r:id="rId18"/>
    <p:sldId id="283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835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0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2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9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535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28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1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76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271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86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02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53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65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15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080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13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95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60F03C-D4F3-4CBB-9BD4-685F89A233C5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A696B2-81BC-4AF4-BCFF-D552567A9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259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52520" cy="1628799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Александр </a:t>
            </a:r>
            <a:r>
              <a:rPr lang="ru-RU" sz="5400" b="1" i="1" dirty="0">
                <a:solidFill>
                  <a:schemeClr val="bg1"/>
                </a:solidFill>
              </a:rPr>
              <a:t>Блок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1880 - </a:t>
            </a:r>
            <a:r>
              <a:rPr lang="ru-RU" dirty="0">
                <a:solidFill>
                  <a:schemeClr val="bg1"/>
                </a:solidFill>
              </a:rPr>
              <a:t>1921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3752686" cy="432048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О, я хочу безумно жить: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Всё сущее - увековечить,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Безличное - </a:t>
            </a:r>
            <a:r>
              <a:rPr lang="ru-RU" sz="2400" b="1" dirty="0" err="1">
                <a:solidFill>
                  <a:schemeClr val="bg1"/>
                </a:solidFill>
              </a:rPr>
              <a:t>вочеловечить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Несбывшееся - воплотить!</a:t>
            </a:r>
          </a:p>
          <a:p>
            <a:r>
              <a:rPr lang="ru-RU" dirty="0" smtClean="0"/>
              <a:t>                            </a:t>
            </a:r>
            <a:r>
              <a:rPr lang="ru-RU" dirty="0" smtClean="0">
                <a:solidFill>
                  <a:schemeClr val="bg1"/>
                </a:solidFill>
              </a:rPr>
              <a:t>А.А Блок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53" y="1628800"/>
            <a:ext cx="474425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62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149080"/>
            <a:ext cx="8229600" cy="237626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 1909 году происходит два тяжёлых события в семье Блока: умирает ребёнок Любови Дмитриевны и умирает отец Блока. Чтобы прийти в себя, Блок со своей женой уезжают отдохнуть в Италию и Германию. За итальянские стихи Блока приняли в общество, которое называлось «Академией». В ней помимо него состояли Валерий Брюсов, Михаил Кузмин, Вячеслав Иванов, Иннокентий Анненский.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0584"/>
            <a:ext cx="6108192" cy="3968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123" y="884854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Начинал творить в духе </a:t>
            </a:r>
            <a:r>
              <a:rPr lang="ru-RU" dirty="0" smtClean="0">
                <a:solidFill>
                  <a:schemeClr val="bg1"/>
                </a:solidFill>
              </a:rPr>
              <a:t>символизма, </a:t>
            </a:r>
            <a:r>
              <a:rPr lang="ru-RU" dirty="0">
                <a:solidFill>
                  <a:schemeClr val="bg1"/>
                </a:solidFill>
              </a:rPr>
              <a:t>ощущение кризиса которого провозгласил в драме «Балаганчик» (1906). Лирика Блока, по своей «стихийности» </a:t>
            </a:r>
            <a:r>
              <a:rPr lang="ru-RU" dirty="0" smtClean="0">
                <a:solidFill>
                  <a:schemeClr val="bg1"/>
                </a:solidFill>
              </a:rPr>
              <a:t>близка </a:t>
            </a:r>
            <a:r>
              <a:rPr lang="ru-RU" dirty="0">
                <a:solidFill>
                  <a:schemeClr val="bg1"/>
                </a:solidFill>
              </a:rPr>
              <a:t>музыке, формировалась под воздействием романса. Через углубление социальных </a:t>
            </a:r>
            <a:r>
              <a:rPr lang="ru-RU" dirty="0" smtClean="0">
                <a:solidFill>
                  <a:schemeClr val="bg1"/>
                </a:solidFill>
              </a:rPr>
              <a:t>тенденций, </a:t>
            </a:r>
            <a:r>
              <a:rPr lang="ru-RU" dirty="0">
                <a:solidFill>
                  <a:schemeClr val="bg1"/>
                </a:solidFill>
              </a:rPr>
              <a:t>религиозного </a:t>
            </a:r>
            <a:r>
              <a:rPr lang="ru-RU" dirty="0" smtClean="0">
                <a:solidFill>
                  <a:schemeClr val="bg1"/>
                </a:solidFill>
              </a:rPr>
              <a:t>интереса, осмысление </a:t>
            </a:r>
            <a:r>
              <a:rPr lang="ru-RU" dirty="0">
                <a:solidFill>
                  <a:schemeClr val="bg1"/>
                </a:solidFill>
              </a:rPr>
              <a:t>«страшного мира</a:t>
            </a:r>
            <a:r>
              <a:rPr lang="ru-RU" dirty="0" smtClean="0">
                <a:solidFill>
                  <a:schemeClr val="bg1"/>
                </a:solidFill>
              </a:rPr>
              <a:t>», </a:t>
            </a:r>
            <a:r>
              <a:rPr lang="ru-RU" dirty="0">
                <a:solidFill>
                  <a:schemeClr val="bg1"/>
                </a:solidFill>
              </a:rPr>
              <a:t>осознание трагедии современного человека (пьеса «Роза и крест», </a:t>
            </a:r>
            <a:r>
              <a:rPr lang="ru-RU" dirty="0" smtClean="0">
                <a:solidFill>
                  <a:schemeClr val="bg1"/>
                </a:solidFill>
              </a:rPr>
              <a:t>1912—1913) </a:t>
            </a:r>
            <a:r>
              <a:rPr lang="ru-RU" dirty="0">
                <a:solidFill>
                  <a:schemeClr val="bg1"/>
                </a:solidFill>
              </a:rPr>
              <a:t>пришёл к идее неизбежности «возмездия» (одноимённый </a:t>
            </a:r>
            <a:r>
              <a:rPr lang="ru-RU" dirty="0" smtClean="0">
                <a:solidFill>
                  <a:schemeClr val="bg1"/>
                </a:solidFill>
              </a:rPr>
              <a:t>цикл; </a:t>
            </a:r>
            <a:r>
              <a:rPr lang="ru-RU" dirty="0">
                <a:solidFill>
                  <a:schemeClr val="bg1"/>
                </a:solidFill>
              </a:rPr>
              <a:t>цикл «Ямбы»,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поэма «Возмездие</a:t>
            </a:r>
            <a:r>
              <a:rPr lang="ru-RU" dirty="0" smtClean="0">
                <a:solidFill>
                  <a:schemeClr val="bg1"/>
                </a:solidFill>
              </a:rPr>
              <a:t>»)..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3429000"/>
            <a:ext cx="3960440" cy="29969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Главные темы поэзии нашли разрешение в цикле «Родина».</a:t>
            </a:r>
          </a:p>
          <a:p>
            <a:r>
              <a:rPr lang="ru-RU" dirty="0">
                <a:solidFill>
                  <a:schemeClr val="bg1"/>
                </a:solidFill>
              </a:rPr>
              <a:t>Самое известное стихотворение Александра Блока «Незнакомка».</a:t>
            </a:r>
          </a:p>
          <a:p>
            <a:r>
              <a:rPr lang="ru-RU" dirty="0">
                <a:solidFill>
                  <a:schemeClr val="bg1"/>
                </a:solidFill>
              </a:rPr>
              <a:t>Парадоксальное сочетание мистического и бытового, отрешённого и повседневного вообще характерно для всего творчества Блока в целом. Это есть отличительная особенность и его психической организации, и, как следствие, его собственного, блоковского символизма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154" y="115413"/>
            <a:ext cx="489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Творчество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4360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699" y="4077072"/>
            <a:ext cx="89613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Блок вообще был крайне чувствителен к повседневным впечатлениям и звукам окружающего его города и артистов, с которыми сталкивался и которым симпатизировал.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Другое весьма известное стихотворение Александра Блока «Ночь. Улица. Фонарь. Аптека» из цикла "Пляски Смерти".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 революции музыкальность стихов Блока убаюкивала аудиторию, погружала её в некий сомнамбулический сон. Потом в его произведениях появились интонации отчаянных, хватающих за душу цыганских песен (след частых посещений кафешантанов и концертов этого жанра).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177902" cy="36042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349" y="94319"/>
            <a:ext cx="3456384" cy="37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314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Стихотворение </a:t>
            </a:r>
            <a:r>
              <a:rPr lang="ru-RU" b="1" dirty="0" smtClean="0">
                <a:solidFill>
                  <a:schemeClr val="bg1"/>
                </a:solidFill>
              </a:rPr>
              <a:t>«Ночь, улица, фонарь, аптека…» </a:t>
            </a:r>
            <a:r>
              <a:rPr lang="ru-RU" dirty="0" smtClean="0">
                <a:solidFill>
                  <a:schemeClr val="bg1"/>
                </a:solidFill>
              </a:rPr>
              <a:t>созданное Александром Блоком </a:t>
            </a:r>
            <a:r>
              <a:rPr lang="ru-RU" b="1" dirty="0" smtClean="0">
                <a:solidFill>
                  <a:schemeClr val="bg1"/>
                </a:solidFill>
              </a:rPr>
              <a:t>в 1912 </a:t>
            </a:r>
            <a:r>
              <a:rPr lang="ru-RU" dirty="0" smtClean="0">
                <a:solidFill>
                  <a:schemeClr val="bg1"/>
                </a:solidFill>
              </a:rPr>
              <a:t>году, является переломным в творчестве поэта. Восемь коротких строф не только принесли их автору мировую известность, но и изменили его жизненные взгляды. Данное произведение ознаменовало новый этапа творчества Александр Блока, в котором он практически полностью отрекся от так обожаемого им символизма, впервые в жизни задумавшись над более прозаическими и банальными вещами.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4608512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«Ночь, улица, фонарь, аптека…»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Александр Блок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Ночь, улица, фонарь, аптека,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Бессмысленный и тусклый свет.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Живи еще хоть четверть века -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Все будет так. Исхода нет.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    Умрешь — начнешь опять сначала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И повторится все, как встарь: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Ночь, ледяная рябь канала,</a:t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Аптека, улица, фонарь.</a:t>
            </a:r>
          </a:p>
          <a:p>
            <a:endParaRPr lang="ru-RU" dirty="0"/>
          </a:p>
        </p:txBody>
      </p:sp>
      <p:pic>
        <p:nvPicPr>
          <p:cNvPr id="34818" name="Picture 2" descr="C:\Documents and Settings\user\Мои документы\Downloads\post-13325-1287344844,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629087" cy="5544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Революционные годы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5256584" cy="48245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Февральскую и Октябрьскую революции Блок встретил со смешанными чувствами. Он отказался от эмиграции, считая, что должен быть с Россией в трудное время. В начале мая 1917 года был принят на работу в «Чрезвычайную следственную комиссию для расследования противозаконных по должности действий бывших министров, </a:t>
            </a:r>
            <a:r>
              <a:rPr lang="ru-RU" dirty="0" err="1" smtClean="0">
                <a:solidFill>
                  <a:schemeClr val="bg1"/>
                </a:solidFill>
              </a:rPr>
              <a:t>главноуправляющих</a:t>
            </a:r>
            <a:r>
              <a:rPr lang="ru-RU" dirty="0" smtClean="0">
                <a:solidFill>
                  <a:schemeClr val="bg1"/>
                </a:solidFill>
              </a:rPr>
              <a:t> и прочих высших должностных лиц как гражданских, так и военных и морских ведомств» в должности редактора.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88840"/>
            <a:ext cx="3019425" cy="474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4392488" cy="59766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Октябрьскую революцию Блок пытался осмыслить не только в публицистике, но и, что особенно показательно, в своей не похожей на всё предыдущее творчество поэме «Двенадцать» (1918). Это яркое и в целом недопонятое произведение стоит совершенно особняком в русской литературе Серебряного века и вызывало споры в течение всего XX века.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7890" name="Picture 2" descr="C:\Documents and Settings\user\Мои документы\Downloads\0011-009-Tvorchest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517771" cy="51125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8987128" cy="40411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феврале 1919 года Блок был арестован Петроградской Чрезвычайной Комиссией. Его подозревали в участии в антисоветском заговоре. Через день, после двух долгих допросов Блока всё же освободили, так как за него вступился Луначарский.</a:t>
            </a:r>
            <a:r>
              <a:rPr lang="ru-RU" baseline="300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 Однако даже эти полтора дня тюрьмы надломили его. В 1920 году Блок записал в дневнике:</a:t>
            </a:r>
          </a:p>
          <a:p>
            <a:pPr marL="457200" lvl="1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«…под игом насилия человеческая совесть умолкает; тогда человек замыкается в старом; чем наглей насилие, тем прочнее замыкается человек в старом. Так случилось с Европой под игом войны, с Россией — ныне.»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714750" cy="367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январе 1921 года Блок по случаю 84-й годовщины смерти Пушкина выступил в Доме литераторов со своей знаменитой речью «О назначении поэта».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   Эта речь была последним воплем отчаяния.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Процитировав знаменитую строку Пушкина: </a:t>
            </a:r>
            <a:r>
              <a:rPr lang="ru-RU" i="1" dirty="0" smtClean="0">
                <a:solidFill>
                  <a:schemeClr val="bg1"/>
                </a:solidFill>
              </a:rPr>
              <a:t>«На свете счастья нет, но есть покой и воля…»</a:t>
            </a:r>
            <a:r>
              <a:rPr lang="ru-RU" dirty="0" smtClean="0">
                <a:solidFill>
                  <a:schemeClr val="bg1"/>
                </a:solidFill>
              </a:rPr>
              <a:t> — Блок повернулся к сидевшему тут же на сцене обескураженному советскому бюрократу и отчеканил:  «…покой и волю тоже отнимают. Не внешний покой, а творческий. Не ребяческую волю, не свободу либеральничать, а творческую волю — тайную свободу. И поэт умирает, потому что дышать ему уже нечем: жизнь для него потеряла смысл.»</a:t>
            </a:r>
          </a:p>
          <a:p>
            <a:endParaRPr lang="ru-RU" dirty="0"/>
          </a:p>
        </p:txBody>
      </p:sp>
      <p:pic>
        <p:nvPicPr>
          <p:cNvPr id="36867" name="Picture 3" descr="C:\Documents and Settings\user\Мои документы\Downloads\img_4128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933056"/>
            <a:ext cx="2664296" cy="270891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424936" cy="29523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Оказавшись в тяжёлом материальном положении, он серьёзно болел и 7 августа 1921 года умер в своей последней </a:t>
            </a:r>
            <a:r>
              <a:rPr lang="ru-RU" dirty="0" err="1" smtClean="0">
                <a:solidFill>
                  <a:schemeClr val="bg1"/>
                </a:solidFill>
              </a:rPr>
              <a:t>петроградской</a:t>
            </a:r>
            <a:r>
              <a:rPr lang="ru-RU" dirty="0" smtClean="0">
                <a:solidFill>
                  <a:schemeClr val="bg1"/>
                </a:solidFill>
              </a:rPr>
              <a:t> квартире от воспаления сердечных клапанов. За несколько дней до смерти по Петербургу прошёл слух, будто поэт сошёл с ума. Действительно, накануне смерти Блок долго бредил, одержимый единственной мыслью: все ли экземпляры «Двенадцати» уничтожены. Однако поэт умер в полном сознании, что опровергает слухи о его помешательстве. Перед смертью, после получения отрицательного ответа на запрос о выезде на лечение за границу (от 12 июля), поэт сознательно уничтожил свои записи, отказывался от приёма пищи и лекарств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581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Поэт был похоронен на Смоленском православном кладбище Петрограда.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67536" y="327257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1944 году прах Блока был перезахоронен на Литераторских мостках на </a:t>
            </a:r>
            <a:r>
              <a:rPr lang="ru-RU" dirty="0" err="1" smtClean="0">
                <a:solidFill>
                  <a:schemeClr val="bg1"/>
                </a:solidFill>
              </a:rPr>
              <a:t>Волковском</a:t>
            </a:r>
            <a:r>
              <a:rPr lang="ru-RU" dirty="0" smtClean="0">
                <a:solidFill>
                  <a:schemeClr val="bg1"/>
                </a:solidFill>
              </a:rPr>
              <a:t> кладбище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914" name="Picture 2" descr="C:\Documents and Settings\user\Мои документы\Downloads\42285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49080"/>
            <a:ext cx="3168352" cy="2531161"/>
          </a:xfrm>
          <a:prstGeom prst="rect">
            <a:avLst/>
          </a:prstGeom>
          <a:noFill/>
        </p:spPr>
      </p:pic>
      <p:pic>
        <p:nvPicPr>
          <p:cNvPr id="38915" name="Picture 3" descr="C:\Documents and Settings\user\Мои документы\Downloads\0010-008-Poet-byl-pokhoronen-na-Smolenskom-kladbisch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365104"/>
            <a:ext cx="1694724" cy="22596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8" y="34542"/>
            <a:ext cx="5040560" cy="396113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Отец А. Блока — Александр Львович Блок , юрист, профессор Варшавского университета.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Мать — Александра Андреевна, урождённая Бекетова. Замужество, начавшееся, когда Александре было восемнадцать лет, оказалось недолгим: после рождения сына она разорвала отношения с мужем и впоследствии их более не возобновляла.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В 1889 году она добилась указа Синода о                  расторжении брака с первым супругом и вышла   замуж за гвардейского офицера Ф. Ф. </a:t>
            </a:r>
            <a:r>
              <a:rPr lang="ru-RU" sz="16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Кублицкого</a:t>
            </a:r>
            <a:r>
              <a:rPr lang="ru-RU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-Пиоттух, оставив при этом сыну фамилию первого мужа.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06549"/>
            <a:ext cx="2880320" cy="3754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80070" y="3995678"/>
            <a:ext cx="47876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Девятилетний Александр поселился с матерью и отчимом на </a:t>
            </a:r>
            <a:r>
              <a:rPr lang="ru-RU" dirty="0" smtClean="0">
                <a:solidFill>
                  <a:schemeClr val="bg1"/>
                </a:solidFill>
              </a:rPr>
              <a:t>квартире. </a:t>
            </a:r>
            <a:r>
              <a:rPr lang="ru-RU" dirty="0">
                <a:solidFill>
                  <a:schemeClr val="bg1"/>
                </a:solidFill>
              </a:rPr>
              <a:t>В 1889 году он был отдан во Введенскую гимназию. В 1897 году, очутившись с матерью за границей, в немецком курортном городке </a:t>
            </a:r>
            <a:r>
              <a:rPr lang="ru-RU" dirty="0" err="1">
                <a:solidFill>
                  <a:schemeClr val="bg1"/>
                </a:solidFill>
              </a:rPr>
              <a:t>Бад-Наугейме</a:t>
            </a:r>
            <a:r>
              <a:rPr lang="ru-RU" dirty="0">
                <a:solidFill>
                  <a:schemeClr val="bg1"/>
                </a:solidFill>
              </a:rPr>
              <a:t>, Блок пережил первую сильную юношескую влюблённость в Ксению Садовскую. Она оставила глубокий след в его творчестве.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3552486" cy="320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8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Documents and Settings\user\Мои документы\Downloads\photo_9-9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095696" cy="5184576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23728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Введенская гимназия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76672"/>
            <a:ext cx="4320480" cy="57606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 Первые стихи Блок написал в пять лет. В 10 лет Александр Блок написал два номера журнала «Корабль». С 1894 по 1897 год он вместе с братьями писал рукописный журнал «Вестник». С детства Александр Блок каждое лето проводил в подмосковном имении деда </a:t>
            </a:r>
            <a:r>
              <a:rPr lang="ru-RU" sz="2000" dirty="0" err="1">
                <a:solidFill>
                  <a:schemeClr val="bg1"/>
                </a:solidFill>
              </a:rPr>
              <a:t>Шахматово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16 лет Блок увлёкся театром. В Петербурге Александр Блок записался в театральный кружок. Однако после первого успеха ролей в театре ему больше не давали.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097" name="Picture 1" descr="C:\Documents and Settings\user\Мои документы\Downloads\BLOK_Aleksandr_Aleksandrovic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42392"/>
            <a:ext cx="4019486" cy="56612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1505" y="342266"/>
            <a:ext cx="5380022" cy="482247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 В 1897 году влюбился </a:t>
            </a:r>
            <a:r>
              <a:rPr lang="ru-RU" dirty="0"/>
              <a:t> </a:t>
            </a:r>
            <a:r>
              <a:rPr lang="ru-RU" dirty="0" smtClean="0"/>
              <a:t>Ксению Садовскую. Она оставила глубокий след в его творчестве. </a:t>
            </a:r>
          </a:p>
          <a:p>
            <a:r>
              <a:rPr lang="ru-RU" dirty="0"/>
              <a:t>  Блоку – шестнадцать, его возлюбленной – тридцать семь. В ту пору своей жизни она была опытная светская дама, жена и мать семейства, богатая, изнеженная. Красавица. Ее «очи синие бездонные» сразили мальчика наповал.</a:t>
            </a:r>
          </a:p>
          <a:p>
            <a:r>
              <a:rPr lang="ru-RU" dirty="0"/>
              <a:t>На курорт в Южную Германию действительная статская советница приехала с детьми, чтобы поправить здоровье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69" name="Picture 1" descr="C:\Documents and Settings\user\Мои документы\Downloads\183-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0" y="228142"/>
            <a:ext cx="3600400" cy="6377118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995936" y="4573935"/>
            <a:ext cx="457200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Маменька </a:t>
            </a:r>
            <a:r>
              <a:rPr lang="ru-RU" dirty="0" err="1">
                <a:solidFill>
                  <a:schemeClr val="bg1"/>
                </a:solidFill>
              </a:rPr>
              <a:t>А.Блока</a:t>
            </a:r>
            <a:r>
              <a:rPr lang="ru-RU" dirty="0">
                <a:solidFill>
                  <a:schemeClr val="bg1"/>
                </a:solidFill>
              </a:rPr>
              <a:t> встревожилась не на шутку. В истории сохранилось свидетельство о том, как она нанесла утренний визит любовнице сына, кричала, хваталась за сердце</a:t>
            </a:r>
          </a:p>
          <a:p>
            <a:r>
              <a:rPr lang="ru-RU" dirty="0">
                <a:solidFill>
                  <a:schemeClr val="bg1"/>
                </a:solidFill>
              </a:rPr>
              <a:t>Садовская была на год старше (!) матери своего возлюбленного…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908720"/>
            <a:ext cx="4258816" cy="5165928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 тот же день отрока увезли домой. Он побежал к Садовской прощаться. И подарил ей полу увядшую розу.</a:t>
            </a:r>
          </a:p>
          <a:p>
            <a:r>
              <a:rPr lang="ru-RU" dirty="0" smtClean="0"/>
              <a:t>Долгое время - почти восемь месяцев - они не виделись </a:t>
            </a:r>
          </a:p>
          <a:p>
            <a:r>
              <a:rPr lang="ru-RU" dirty="0" smtClean="0"/>
              <a:t>В 1900 году между Блоком и Ксенией Садовской произошло последнее, решительное письменное объяснение. На этот раз унижалась она, и, в конце концов, назвав юношу «изломанным человеком», она проклянет свою судьбу за то, что встретила его. И все кончилось.</a:t>
            </a:r>
          </a:p>
          <a:p>
            <a:endParaRPr lang="ru-RU" dirty="0"/>
          </a:p>
        </p:txBody>
      </p:sp>
      <p:pic>
        <p:nvPicPr>
          <p:cNvPr id="21506" name="Picture 2" descr="C:\Documents and Settings\user\Мои документы\Downloads\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456384" cy="56886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350" y="188640"/>
            <a:ext cx="8280920" cy="2016224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В 1898 году окончил гимназию, поступил на юридический факультет Петербургского университета. Через три года перевелся на славяно-русское отделение историко-филологического факультета, которое окончил в 1906 году. В университете Блок знакомится с Сергеем Городецким и с Алексеем Ремизовым.</a:t>
            </a:r>
            <a:endParaRPr lang="ru-RU" dirty="0"/>
          </a:p>
        </p:txBody>
      </p:sp>
      <p:pic>
        <p:nvPicPr>
          <p:cNvPr id="5122" name="Picture 2" descr="C:\Documents and Settings\user\Мои документы\Downloads\Городецкий_Серг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19110"/>
            <a:ext cx="2088232" cy="3101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5123" name="Picture 3" descr="C:\Documents and Settings\user\Мои документы\Downloads\Remiz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00201"/>
            <a:ext cx="2042694" cy="31202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5724128" y="5750972"/>
            <a:ext cx="3561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Алексе́й Миха́йлович </a:t>
            </a:r>
            <a:r>
              <a:rPr lang="vi-VN" b="1" dirty="0" smtClean="0"/>
              <a:t>Ре́мизов</a:t>
            </a:r>
            <a:r>
              <a:rPr lang="ru-RU" b="1" dirty="0" smtClean="0"/>
              <a:t> – русский писатель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750972"/>
            <a:ext cx="3715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Серге́й Митрофа́нович Городе́цкий</a:t>
            </a:r>
            <a:r>
              <a:rPr lang="vi-VN" dirty="0"/>
              <a:t> </a:t>
            </a:r>
            <a:r>
              <a:rPr lang="ru-RU" dirty="0" smtClean="0"/>
              <a:t>- русский и советский поэт</a:t>
            </a:r>
            <a:endParaRPr lang="ru-RU" dirty="0"/>
          </a:p>
        </p:txBody>
      </p:sp>
      <p:pic>
        <p:nvPicPr>
          <p:cNvPr id="5124" name="Picture 4" descr="C:\Documents and Settings\user\Мои документы\Downloads\10f2y2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519110"/>
            <a:ext cx="2021210" cy="3101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309634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 1903 году Блок женился на Любови Менделеевой, дочери Д. И. Менделеева, героине его первой книги стихов «Стихи о Прекрасной Даме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Известно, что Александр Блок испытывал к жене сильные чувства, но периодически поддерживал связи с различными женщинами: одно время это была актриса Наталья Николаевна </a:t>
            </a:r>
            <a:r>
              <a:rPr lang="ru-RU" dirty="0" err="1" smtClean="0">
                <a:solidFill>
                  <a:schemeClr val="bg1"/>
                </a:solidFill>
              </a:rPr>
              <a:t>Волохова</a:t>
            </a:r>
            <a:r>
              <a:rPr lang="ru-RU" dirty="0" smtClean="0">
                <a:solidFill>
                  <a:schemeClr val="bg1"/>
                </a:solidFill>
              </a:rPr>
              <a:t>, потом — оперная певица Андреева-</a:t>
            </a:r>
            <a:r>
              <a:rPr lang="ru-RU" dirty="0" err="1" smtClean="0">
                <a:solidFill>
                  <a:schemeClr val="bg1"/>
                </a:solidFill>
              </a:rPr>
              <a:t>Дельмас</a:t>
            </a:r>
            <a:r>
              <a:rPr lang="ru-RU" dirty="0" smtClean="0">
                <a:solidFill>
                  <a:schemeClr val="bg1"/>
                </a:solidFill>
              </a:rPr>
              <a:t>. Любовь Дмитриевна тоже позволяла себе увлечения. На этой почве у Блока возник конфликт с Андреем Белым, описанный в пьесе «Балаганчик».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C:\Documents and Settings\user\Мои документы\Downloads\200px-Andrei_Bely_(1910s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56992"/>
            <a:ext cx="1905000" cy="295232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6623720" y="630932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Белый</a:t>
            </a:r>
            <a:endParaRPr lang="ru-RU" dirty="0"/>
          </a:p>
        </p:txBody>
      </p:sp>
      <p:pic>
        <p:nvPicPr>
          <p:cNvPr id="24580" name="Picture 4" descr="C:\Documents and Settings\user\Мои документы\Downloads\94386155_b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56992"/>
            <a:ext cx="2110323" cy="299695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</p:pic>
      <p:pic>
        <p:nvPicPr>
          <p:cNvPr id="24581" name="Picture 5" descr="C:\Documents and Settings\user\Мои документы\Downloads\104396432_4723908_332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356992"/>
            <a:ext cx="1969868" cy="2959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Л. Менделеева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А. Блок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9889" y="692696"/>
            <a:ext cx="5626968" cy="5472608"/>
          </a:xfrm>
          <a:noFill/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  Стихотворение «Незнакомка» было написано А.А. Блоком в 1906 году. Оно вошло в цикл «Свирель запела на мосту». Это был сложный, трудный период в жизни поэта, его многие стихи пронизаны острым трагическим ощущением данной эпохи. Сложности присутствовали и в личной жизни: у жены Блока, Любови Дмитриевны Менделеевой, был роман с его другом, поэтом Андреем Белым. В этой атмосфере «растерзанной мечты» и родилась </a:t>
            </a:r>
            <a:r>
              <a:rPr lang="ru-RU" dirty="0" err="1" smtClean="0">
                <a:solidFill>
                  <a:schemeClr val="bg1"/>
                </a:solidFill>
              </a:rPr>
              <a:t>блоковская</a:t>
            </a:r>
            <a:r>
              <a:rPr lang="ru-RU" dirty="0" smtClean="0">
                <a:solidFill>
                  <a:schemeClr val="bg1"/>
                </a:solidFill>
              </a:rPr>
              <a:t> «Незнакомка».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3794" name="Picture 2" descr="C:\Documents and Settings\user\Мои документы\Downloads\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25" y="476672"/>
            <a:ext cx="2873664" cy="54060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TC103457485[[fn=Сетка]]</Template>
  <TotalTime>620</TotalTime>
  <Words>721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Сетка</vt:lpstr>
      <vt:lpstr>Александр Блок  1880 - 1921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Революционные годы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Александрович Блок</dc:title>
  <dc:creator>user</dc:creator>
  <cp:lastModifiedBy>Иринка)</cp:lastModifiedBy>
  <cp:revision>37</cp:revision>
  <dcterms:created xsi:type="dcterms:W3CDTF">2013-11-14T02:47:13Z</dcterms:created>
  <dcterms:modified xsi:type="dcterms:W3CDTF">2014-11-09T18:10:51Z</dcterms:modified>
</cp:coreProperties>
</file>