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7" r:id="rId14"/>
    <p:sldId id="268" r:id="rId15"/>
    <p:sldId id="272" r:id="rId16"/>
    <p:sldId id="273" r:id="rId17"/>
    <p:sldId id="270" r:id="rId18"/>
    <p:sldId id="275" r:id="rId19"/>
    <p:sldId id="274" r:id="rId20"/>
    <p:sldId id="282" r:id="rId21"/>
    <p:sldId id="276" r:id="rId22"/>
    <p:sldId id="277" r:id="rId23"/>
    <p:sldId id="278" r:id="rId24"/>
    <p:sldId id="279" r:id="rId25"/>
    <p:sldId id="280" r:id="rId26"/>
    <p:sldId id="283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F5AAE6-0C82-4A3C-BF33-8ADBFABC4FB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EC9589-B487-46C0-89D1-03F1B663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8229600" cy="2286016"/>
          </a:xfrm>
        </p:spPr>
        <p:txBody>
          <a:bodyPr/>
          <a:lstStyle/>
          <a:p>
            <a:r>
              <a:rPr lang="ru-RU" dirty="0" err="1" smtClean="0"/>
              <a:t>ФЕДіР</a:t>
            </a:r>
            <a:r>
              <a:rPr lang="ru-RU" dirty="0" smtClean="0"/>
              <a:t> </a:t>
            </a:r>
            <a:r>
              <a:rPr lang="ru-RU" dirty="0" err="1" smtClean="0"/>
              <a:t>Досто</a:t>
            </a:r>
            <a:r>
              <a:rPr lang="uk-UA" dirty="0" err="1" smtClean="0"/>
              <a:t>євський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(1821-1881)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357750" y="5072074"/>
            <a:ext cx="1857388" cy="7266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“Злочин</a:t>
            </a:r>
            <a:r>
              <a:rPr lang="uk-UA" dirty="0" smtClean="0"/>
              <a:t> і </a:t>
            </a:r>
            <a:r>
              <a:rPr lang="uk-UA" dirty="0" err="1" smtClean="0"/>
              <a:t>кара”</a:t>
            </a:r>
            <a:r>
              <a:rPr lang="uk-UA" dirty="0" smtClean="0"/>
              <a:t> в </a:t>
            </a:r>
            <a:r>
              <a:rPr lang="uk-UA" dirty="0" err="1" smtClean="0"/>
              <a:t>“Русском</a:t>
            </a:r>
            <a:r>
              <a:rPr lang="uk-UA" dirty="0" smtClean="0"/>
              <a:t> </a:t>
            </a:r>
            <a:r>
              <a:rPr lang="uk-UA" dirty="0" err="1" smtClean="0"/>
              <a:t>вестнике”</a:t>
            </a:r>
            <a:endParaRPr lang="ru-RU" dirty="0"/>
          </a:p>
        </p:txBody>
      </p:sp>
      <p:pic>
        <p:nvPicPr>
          <p:cNvPr id="4" name="Содержимое 3" descr="382px-The_Russian_Messenger_of_Mikhail_Katk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490037"/>
            <a:ext cx="4143404" cy="5367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Гурток </a:t>
            </a:r>
            <a:r>
              <a:rPr lang="uk-UA" dirty="0" err="1" smtClean="0"/>
              <a:t>Петрашевського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r>
              <a:rPr lang="ru-RU" dirty="0" smtClean="0"/>
              <a:t>З 1847 року </a:t>
            </a:r>
            <a:r>
              <a:rPr lang="ru-RU" dirty="0" err="1" smtClean="0"/>
              <a:t>Достоєвський</a:t>
            </a:r>
            <a:r>
              <a:rPr lang="ru-RU" dirty="0" smtClean="0"/>
              <a:t> </a:t>
            </a:r>
            <a:r>
              <a:rPr lang="ru-RU" dirty="0" err="1" smtClean="0"/>
              <a:t>зближується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Михайлом</a:t>
            </a:r>
            <a:r>
              <a:rPr lang="ru-RU" dirty="0" smtClean="0"/>
              <a:t> </a:t>
            </a:r>
            <a:r>
              <a:rPr lang="ru-RU" dirty="0" err="1" smtClean="0"/>
              <a:t>Буташевичем-Петрашевським</a:t>
            </a:r>
            <a:r>
              <a:rPr lang="ru-RU" dirty="0" smtClean="0"/>
              <a:t>. </a:t>
            </a:r>
            <a:r>
              <a:rPr lang="ru-RU" dirty="0" err="1" smtClean="0"/>
              <a:t>Письменник</a:t>
            </a:r>
            <a:r>
              <a:rPr lang="ru-RU" dirty="0" smtClean="0"/>
              <a:t> почав </a:t>
            </a:r>
            <a:r>
              <a:rPr lang="ru-RU" dirty="0" err="1" smtClean="0"/>
              <a:t>відвідувати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«</a:t>
            </a:r>
            <a:r>
              <a:rPr lang="ru-RU" dirty="0" err="1" smtClean="0"/>
              <a:t>п'ятниці</a:t>
            </a:r>
            <a:r>
              <a:rPr lang="ru-RU" dirty="0" smtClean="0"/>
              <a:t>», де </a:t>
            </a:r>
            <a:r>
              <a:rPr lang="ru-RU" dirty="0" err="1" smtClean="0"/>
              <a:t>знайшов</a:t>
            </a:r>
            <a:r>
              <a:rPr lang="ru-RU" dirty="0" smtClean="0"/>
              <a:t> коло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. </a:t>
            </a:r>
            <a:r>
              <a:rPr lang="ru-RU" dirty="0" err="1" smtClean="0"/>
              <a:t>Радикальні</a:t>
            </a:r>
            <a:r>
              <a:rPr lang="ru-RU" dirty="0" smtClean="0"/>
              <a:t> погляди «</a:t>
            </a:r>
            <a:r>
              <a:rPr lang="ru-RU" dirty="0" err="1" smtClean="0"/>
              <a:t>петрашевців</a:t>
            </a:r>
            <a:r>
              <a:rPr lang="ru-RU" dirty="0" smtClean="0"/>
              <a:t>» </a:t>
            </a:r>
            <a:r>
              <a:rPr lang="ru-RU" dirty="0" err="1" smtClean="0"/>
              <a:t>підігрівалися</a:t>
            </a:r>
            <a:r>
              <a:rPr lang="ru-RU" dirty="0" smtClean="0"/>
              <a:t> </a:t>
            </a:r>
            <a:r>
              <a:rPr lang="ru-RU" dirty="0" err="1" smtClean="0"/>
              <a:t>подіями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1848 року. </a:t>
            </a:r>
            <a:r>
              <a:rPr lang="ru-RU" dirty="0" err="1" smtClean="0"/>
              <a:t>Федір</a:t>
            </a:r>
            <a:r>
              <a:rPr lang="ru-RU" dirty="0" smtClean="0"/>
              <a:t> Михайлович </a:t>
            </a:r>
            <a:r>
              <a:rPr lang="ru-RU" dirty="0" err="1" smtClean="0"/>
              <a:t>виступив</a:t>
            </a:r>
            <a:r>
              <a:rPr lang="ru-RU" dirty="0" smtClean="0"/>
              <a:t> за </a:t>
            </a:r>
            <a:r>
              <a:rPr lang="ru-RU" dirty="0" err="1" smtClean="0"/>
              <a:t>негайне</a:t>
            </a:r>
            <a:r>
              <a:rPr lang="ru-RU" dirty="0" smtClean="0"/>
              <a:t> </a:t>
            </a:r>
            <a:r>
              <a:rPr lang="ru-RU" dirty="0" err="1" smtClean="0"/>
              <a:t>скасування</a:t>
            </a:r>
            <a:r>
              <a:rPr lang="ru-RU" dirty="0" smtClean="0"/>
              <a:t> </a:t>
            </a:r>
            <a:r>
              <a:rPr lang="ru-RU" dirty="0" err="1" smtClean="0"/>
              <a:t>кріпацтва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 — </a:t>
            </a:r>
            <a:r>
              <a:rPr lang="ru-RU" dirty="0" err="1" smtClean="0"/>
              <a:t>навіть</a:t>
            </a:r>
            <a:r>
              <a:rPr lang="ru-RU" dirty="0" smtClean="0"/>
              <a:t> шляхом </a:t>
            </a:r>
            <a:r>
              <a:rPr lang="ru-RU" dirty="0" err="1" smtClean="0"/>
              <a:t>повстання</a:t>
            </a:r>
            <a:r>
              <a:rPr lang="ru-RU" dirty="0" smtClean="0"/>
              <a:t>. 15 </a:t>
            </a:r>
            <a:r>
              <a:rPr lang="ru-RU" dirty="0" err="1" smtClean="0"/>
              <a:t>квітня</a:t>
            </a:r>
            <a:r>
              <a:rPr lang="ru-RU" dirty="0" smtClean="0"/>
              <a:t> 1849 року в </a:t>
            </a:r>
            <a:r>
              <a:rPr lang="ru-RU" dirty="0" err="1" smtClean="0"/>
              <a:t>гуртку</a:t>
            </a:r>
            <a:r>
              <a:rPr lang="ru-RU" dirty="0" smtClean="0"/>
              <a:t> </a:t>
            </a:r>
            <a:r>
              <a:rPr lang="ru-RU" dirty="0" err="1" smtClean="0"/>
              <a:t>зачитували</a:t>
            </a:r>
            <a:r>
              <a:rPr lang="ru-RU" dirty="0" smtClean="0"/>
              <a:t> </a:t>
            </a:r>
            <a:r>
              <a:rPr lang="ru-RU" dirty="0" err="1" smtClean="0"/>
              <a:t>заборонений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«Лист </a:t>
            </a:r>
            <a:r>
              <a:rPr lang="ru-RU" dirty="0" err="1" smtClean="0"/>
              <a:t>Белінського</a:t>
            </a:r>
            <a:r>
              <a:rPr lang="ru-RU" dirty="0" smtClean="0"/>
              <a:t> до Гоголя». 23 </a:t>
            </a:r>
            <a:r>
              <a:rPr lang="ru-RU" dirty="0" err="1" smtClean="0"/>
              <a:t>квітня</a:t>
            </a:r>
            <a:r>
              <a:rPr lang="ru-RU" dirty="0" smtClean="0"/>
              <a:t> 1849 року 37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гуртка</a:t>
            </a:r>
            <a:r>
              <a:rPr lang="ru-RU" dirty="0" smtClean="0"/>
              <a:t> «</a:t>
            </a:r>
            <a:r>
              <a:rPr lang="ru-RU" dirty="0" err="1" smtClean="0"/>
              <a:t>петрашевців</a:t>
            </a:r>
            <a:r>
              <a:rPr lang="ru-RU" dirty="0" smtClean="0"/>
              <a:t>» </a:t>
            </a:r>
            <a:r>
              <a:rPr lang="ru-RU" dirty="0" err="1" smtClean="0"/>
              <a:t>заарештували</a:t>
            </a:r>
            <a:r>
              <a:rPr lang="ru-RU" dirty="0" smtClean="0"/>
              <a:t>. </a:t>
            </a:r>
            <a:r>
              <a:rPr lang="ru-RU" dirty="0" err="1" smtClean="0"/>
              <a:t>Федір</a:t>
            </a:r>
            <a:r>
              <a:rPr lang="ru-RU" dirty="0" smtClean="0"/>
              <a:t> Михайлович </a:t>
            </a:r>
            <a:r>
              <a:rPr lang="ru-RU" dirty="0" err="1" smtClean="0"/>
              <a:t>стійко</a:t>
            </a:r>
            <a:r>
              <a:rPr lang="ru-RU" dirty="0" smtClean="0"/>
              <a:t> пережив 7-місячне </a:t>
            </a:r>
            <a:r>
              <a:rPr lang="ru-RU" dirty="0" err="1" smtClean="0"/>
              <a:t>слідство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засуджений</a:t>
            </a:r>
            <a:r>
              <a:rPr lang="ru-RU" dirty="0" smtClean="0"/>
              <a:t> до </a:t>
            </a:r>
            <a:r>
              <a:rPr lang="ru-RU" dirty="0" err="1" smtClean="0"/>
              <a:t>смертної</a:t>
            </a:r>
            <a:r>
              <a:rPr lang="ru-RU" dirty="0" smtClean="0"/>
              <a:t> кари, яку,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err="1" smtClean="0"/>
              <a:t>замінили</a:t>
            </a:r>
            <a:r>
              <a:rPr lang="ru-RU" dirty="0" smtClean="0"/>
              <a:t> на каторгу.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Будинок,в якому жив Достоєвський</a:t>
            </a:r>
            <a:endParaRPr lang="ru-RU" dirty="0"/>
          </a:p>
        </p:txBody>
      </p:sp>
      <p:pic>
        <p:nvPicPr>
          <p:cNvPr id="4" name="Содержимое 3" descr="Dom_Dostoevskogo_sp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71546"/>
            <a:ext cx="6357982" cy="542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914392"/>
          </a:xfrm>
        </p:spPr>
        <p:txBody>
          <a:bodyPr/>
          <a:lstStyle/>
          <a:p>
            <a:r>
              <a:rPr lang="uk-UA" dirty="0" smtClean="0"/>
              <a:t>Сибір і каторга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ru-RU" sz="3500" dirty="0" err="1" smtClean="0"/>
              <a:t>Від</a:t>
            </a:r>
            <a:r>
              <a:rPr lang="ru-RU" sz="3500" dirty="0" smtClean="0"/>
              <a:t> </a:t>
            </a:r>
            <a:r>
              <a:rPr lang="ru-RU" sz="3500" dirty="0" err="1" smtClean="0"/>
              <a:t>зими</a:t>
            </a:r>
            <a:r>
              <a:rPr lang="ru-RU" sz="3500" dirty="0" smtClean="0"/>
              <a:t> 1850 року </a:t>
            </a:r>
            <a:r>
              <a:rPr lang="ru-RU" sz="3500" dirty="0" err="1" smtClean="0"/>
              <a:t>Достоєвський</a:t>
            </a:r>
            <a:r>
              <a:rPr lang="ru-RU" sz="3500" dirty="0" smtClean="0"/>
              <a:t> </a:t>
            </a:r>
            <a:r>
              <a:rPr lang="ru-RU" sz="3500" dirty="0" err="1" smtClean="0"/>
              <a:t>перебував</a:t>
            </a:r>
            <a:r>
              <a:rPr lang="ru-RU" sz="3500" dirty="0" smtClean="0"/>
              <a:t> в </a:t>
            </a:r>
            <a:r>
              <a:rPr lang="ru-RU" sz="3500" dirty="0" err="1" smtClean="0"/>
              <a:t>Омському</a:t>
            </a:r>
            <a:r>
              <a:rPr lang="ru-RU" sz="3500" dirty="0" smtClean="0"/>
              <a:t> </a:t>
            </a:r>
            <a:r>
              <a:rPr lang="ru-RU" sz="3500" dirty="0" err="1" smtClean="0"/>
              <a:t>острозі</a:t>
            </a:r>
            <a:r>
              <a:rPr lang="ru-RU" sz="3500" dirty="0" smtClean="0"/>
              <a:t>. </a:t>
            </a:r>
            <a:r>
              <a:rPr lang="ru-RU" sz="3500" dirty="0" err="1" smtClean="0"/>
              <a:t>Йому</a:t>
            </a:r>
            <a:r>
              <a:rPr lang="ru-RU" sz="3500" dirty="0" smtClean="0"/>
              <a:t> заборонили </a:t>
            </a:r>
            <a:r>
              <a:rPr lang="ru-RU" sz="3500" dirty="0" err="1" smtClean="0"/>
              <a:t>писати.Достоєвський</a:t>
            </a:r>
            <a:r>
              <a:rPr lang="ru-RU" sz="3500" dirty="0" smtClean="0"/>
              <a:t> </a:t>
            </a:r>
            <a:r>
              <a:rPr lang="ru-RU" sz="3500" dirty="0" err="1" smtClean="0"/>
              <a:t>намагався</a:t>
            </a:r>
            <a:r>
              <a:rPr lang="ru-RU" sz="3500" dirty="0" smtClean="0"/>
              <a:t> </a:t>
            </a:r>
            <a:r>
              <a:rPr lang="ru-RU" sz="3500" dirty="0" err="1" smtClean="0"/>
              <a:t>зблизитись</a:t>
            </a:r>
            <a:r>
              <a:rPr lang="ru-RU" sz="3500" dirty="0" smtClean="0"/>
              <a:t> </a:t>
            </a:r>
            <a:r>
              <a:rPr lang="ru-RU" sz="3500" dirty="0" err="1" smtClean="0"/>
              <a:t>із</a:t>
            </a:r>
            <a:r>
              <a:rPr lang="ru-RU" sz="3500" dirty="0" smtClean="0"/>
              <a:t> каторжанами, </a:t>
            </a:r>
            <a:r>
              <a:rPr lang="ru-RU" sz="3500" dirty="0" err="1" smtClean="0"/>
              <a:t>проте</a:t>
            </a:r>
            <a:r>
              <a:rPr lang="ru-RU" sz="3500" dirty="0" smtClean="0"/>
              <a:t> дворянин </a:t>
            </a:r>
            <a:r>
              <a:rPr lang="ru-RU" sz="3500" dirty="0" err="1" smtClean="0"/>
              <a:t>був</a:t>
            </a:r>
            <a:r>
              <a:rPr lang="ru-RU" sz="3500" dirty="0" smtClean="0"/>
              <a:t> для них </a:t>
            </a:r>
            <a:r>
              <a:rPr lang="ru-RU" sz="3500" dirty="0" err="1" smtClean="0"/>
              <a:t>чужим.В</a:t>
            </a:r>
            <a:r>
              <a:rPr lang="ru-RU" sz="3500" dirty="0" smtClean="0"/>
              <a:t> </a:t>
            </a:r>
            <a:r>
              <a:rPr lang="ru-RU" sz="3500" dirty="0" err="1" smtClean="0"/>
              <a:t>острозі</a:t>
            </a:r>
            <a:r>
              <a:rPr lang="ru-RU" sz="3500" dirty="0" smtClean="0"/>
              <a:t> </a:t>
            </a:r>
            <a:r>
              <a:rPr lang="ru-RU" sz="3500" dirty="0" err="1" smtClean="0"/>
              <a:t>Достоєвський</a:t>
            </a:r>
            <a:r>
              <a:rPr lang="ru-RU" sz="3500" dirty="0" smtClean="0"/>
              <a:t> </a:t>
            </a:r>
            <a:r>
              <a:rPr lang="ru-RU" sz="3500" dirty="0" err="1" smtClean="0"/>
              <a:t>звертається</a:t>
            </a:r>
            <a:r>
              <a:rPr lang="ru-RU" sz="3500" dirty="0" smtClean="0"/>
              <a:t> до </a:t>
            </a:r>
            <a:r>
              <a:rPr lang="ru-RU" sz="3500" dirty="0" err="1" smtClean="0"/>
              <a:t>Біблії.З</a:t>
            </a:r>
            <a:r>
              <a:rPr lang="ru-RU" sz="3500" dirty="0" smtClean="0"/>
              <a:t> 1854 року </a:t>
            </a:r>
            <a:r>
              <a:rPr lang="ru-RU" sz="3500" dirty="0" err="1" smtClean="0"/>
              <a:t>Достоєвський</a:t>
            </a:r>
            <a:r>
              <a:rPr lang="ru-RU" sz="3500" dirty="0" smtClean="0"/>
              <a:t> </a:t>
            </a:r>
            <a:r>
              <a:rPr lang="ru-RU" sz="3500" dirty="0" err="1" smtClean="0"/>
              <a:t>перебував</a:t>
            </a:r>
            <a:r>
              <a:rPr lang="ru-RU" sz="3500" dirty="0" smtClean="0"/>
              <a:t> у </a:t>
            </a:r>
            <a:r>
              <a:rPr lang="ru-RU" sz="3500" dirty="0" err="1" smtClean="0"/>
              <a:t>Семипалатинську</a:t>
            </a:r>
            <a:r>
              <a:rPr lang="ru-RU" sz="3500" dirty="0" smtClean="0"/>
              <a:t>. </a:t>
            </a:r>
            <a:r>
              <a:rPr lang="ru-RU" sz="3500" dirty="0" err="1" smtClean="0"/>
              <a:t>Він</a:t>
            </a:r>
            <a:r>
              <a:rPr lang="ru-RU" sz="3500" dirty="0" smtClean="0"/>
              <a:t> </a:t>
            </a:r>
            <a:r>
              <a:rPr lang="ru-RU" sz="3500" dirty="0" err="1" smtClean="0"/>
              <a:t>одружився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</a:t>
            </a:r>
            <a:r>
              <a:rPr lang="ru-RU" sz="3500" dirty="0" err="1" smtClean="0"/>
              <a:t>Марією</a:t>
            </a:r>
            <a:r>
              <a:rPr lang="ru-RU" sz="3500" dirty="0" smtClean="0"/>
              <a:t> </a:t>
            </a:r>
            <a:r>
              <a:rPr lang="ru-RU" sz="3500" dirty="0" err="1" smtClean="0"/>
              <a:t>Дмитрівною</a:t>
            </a:r>
            <a:r>
              <a:rPr lang="ru-RU" sz="3500" dirty="0" smtClean="0"/>
              <a:t> </a:t>
            </a:r>
            <a:r>
              <a:rPr lang="ru-RU" sz="3500" dirty="0" err="1" smtClean="0"/>
              <a:t>Ісаєвою</a:t>
            </a:r>
            <a:r>
              <a:rPr lang="ru-RU" sz="3500" dirty="0" smtClean="0"/>
              <a:t>. </a:t>
            </a:r>
            <a:r>
              <a:rPr lang="ru-RU" sz="3500" dirty="0" err="1" smtClean="0"/>
              <a:t>Проте</a:t>
            </a:r>
            <a:r>
              <a:rPr lang="ru-RU" sz="3500" dirty="0" smtClean="0"/>
              <a:t> </a:t>
            </a:r>
            <a:r>
              <a:rPr lang="ru-RU" sz="3500" dirty="0" err="1" smtClean="0"/>
              <a:t>їх</a:t>
            </a:r>
            <a:r>
              <a:rPr lang="ru-RU" sz="3500" dirty="0" smtClean="0"/>
              <a:t> </a:t>
            </a:r>
            <a:r>
              <a:rPr lang="ru-RU" sz="3500" dirty="0" err="1" smtClean="0"/>
              <a:t>шлюб</a:t>
            </a:r>
            <a:r>
              <a:rPr lang="ru-RU" sz="3500" dirty="0" smtClean="0"/>
              <a:t> не </a:t>
            </a:r>
            <a:r>
              <a:rPr lang="ru-RU" sz="3500" dirty="0" err="1" smtClean="0"/>
              <a:t>був</a:t>
            </a:r>
            <a:r>
              <a:rPr lang="ru-RU" sz="3500" dirty="0" smtClean="0"/>
              <a:t> </a:t>
            </a:r>
            <a:r>
              <a:rPr lang="ru-RU" sz="3500" dirty="0" err="1" smtClean="0"/>
              <a:t>щасливим</a:t>
            </a:r>
            <a:r>
              <a:rPr lang="ru-RU" sz="35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4610" y="1428736"/>
            <a:ext cx="1292450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Лише</a:t>
            </a:r>
            <a:r>
              <a:rPr lang="ru-RU" sz="4400" dirty="0" smtClean="0"/>
              <a:t> 1859 року </a:t>
            </a:r>
            <a:r>
              <a:rPr lang="ru-RU" sz="4400" dirty="0" err="1" smtClean="0"/>
              <a:t>Достоєвський</a:t>
            </a:r>
            <a:r>
              <a:rPr lang="ru-RU" sz="4400" dirty="0" smtClean="0"/>
              <a:t> </a:t>
            </a:r>
            <a:r>
              <a:rPr lang="ru-RU" sz="4400" dirty="0" err="1" smtClean="0"/>
              <a:t>отримав</a:t>
            </a:r>
            <a:r>
              <a:rPr lang="ru-RU" sz="4400" dirty="0" smtClean="0"/>
              <a:t> </a:t>
            </a:r>
            <a:r>
              <a:rPr lang="ru-RU" sz="4400" dirty="0" err="1" smtClean="0"/>
              <a:t>дозвіл</a:t>
            </a:r>
            <a:r>
              <a:rPr lang="ru-RU" sz="4400" dirty="0" smtClean="0"/>
              <a:t> </a:t>
            </a:r>
            <a:r>
              <a:rPr lang="ru-RU" sz="4400" dirty="0" err="1" smtClean="0"/>
              <a:t>жити</a:t>
            </a:r>
            <a:r>
              <a:rPr lang="ru-RU" sz="4400" dirty="0" smtClean="0"/>
              <a:t> у </a:t>
            </a:r>
            <a:r>
              <a:rPr lang="ru-RU" sz="4400" dirty="0" err="1" smtClean="0"/>
              <a:t>столиці</a:t>
            </a:r>
            <a:r>
              <a:rPr lang="ru-RU" sz="4400" dirty="0" smtClean="0"/>
              <a:t>. </a:t>
            </a:r>
            <a:r>
              <a:rPr lang="ru-RU" sz="4400" dirty="0" err="1" smtClean="0"/>
              <a:t>Тоді</a:t>
            </a:r>
            <a:r>
              <a:rPr lang="ru-RU" sz="4400" dirty="0" smtClean="0"/>
              <a:t> ж </a:t>
            </a:r>
            <a:r>
              <a:rPr lang="ru-RU" sz="4400" dirty="0" err="1" smtClean="0"/>
              <a:t>вийшли</a:t>
            </a:r>
            <a:r>
              <a:rPr lang="ru-RU" sz="4400" dirty="0" smtClean="0"/>
              <a:t> </a:t>
            </a:r>
            <a:r>
              <a:rPr lang="ru-RU" sz="4400" dirty="0" err="1" smtClean="0"/>
              <a:t>друком</a:t>
            </a:r>
            <a:r>
              <a:rPr lang="ru-RU" sz="4400" dirty="0" smtClean="0"/>
              <a:t> </a:t>
            </a:r>
            <a:r>
              <a:rPr lang="ru-RU" sz="4400" dirty="0" err="1" smtClean="0"/>
              <a:t>його</a:t>
            </a:r>
            <a:r>
              <a:rPr lang="ru-RU" sz="4400" dirty="0" smtClean="0"/>
              <a:t> твори «</a:t>
            </a:r>
            <a:r>
              <a:rPr lang="ru-RU" sz="4400" dirty="0" err="1" smtClean="0"/>
              <a:t>Дядюшкін</a:t>
            </a:r>
            <a:r>
              <a:rPr lang="ru-RU" sz="4400" dirty="0" smtClean="0"/>
              <a:t> сон» та «Село </a:t>
            </a:r>
            <a:r>
              <a:rPr lang="ru-RU" sz="4400" dirty="0" err="1" smtClean="0"/>
              <a:t>Стєпанчіково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його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мешканці</a:t>
            </a:r>
            <a:r>
              <a:rPr lang="ru-RU" sz="4400" dirty="0" smtClean="0"/>
              <a:t>». 1860 року </a:t>
            </a:r>
            <a:r>
              <a:rPr lang="ru-RU" sz="4400" dirty="0" err="1" smtClean="0"/>
              <a:t>вийшла</a:t>
            </a:r>
            <a:r>
              <a:rPr lang="ru-RU" sz="4400" dirty="0" smtClean="0"/>
              <a:t> перша </a:t>
            </a:r>
            <a:r>
              <a:rPr lang="ru-RU" sz="4400" dirty="0" err="1" smtClean="0"/>
              <a:t>двотомна</a:t>
            </a:r>
            <a:r>
              <a:rPr lang="ru-RU" sz="4400" dirty="0" smtClean="0"/>
              <a:t> </a:t>
            </a:r>
            <a:r>
              <a:rPr lang="ru-RU" sz="4400" dirty="0" err="1" smtClean="0"/>
              <a:t>збірка</a:t>
            </a:r>
            <a:r>
              <a:rPr lang="ru-RU" sz="4400" dirty="0" smtClean="0"/>
              <a:t> </a:t>
            </a:r>
            <a:r>
              <a:rPr lang="ru-RU" sz="4400" dirty="0" err="1" smtClean="0"/>
              <a:t>творів</a:t>
            </a:r>
            <a:r>
              <a:rPr lang="ru-RU" sz="4400" dirty="0" smtClean="0"/>
              <a:t> </a:t>
            </a:r>
            <a:r>
              <a:rPr lang="ru-RU" sz="4400" dirty="0" err="1" smtClean="0"/>
              <a:t>письменника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Достоєвський в 1863</a:t>
            </a:r>
            <a:endParaRPr lang="ru-RU" dirty="0"/>
          </a:p>
        </p:txBody>
      </p:sp>
      <p:pic>
        <p:nvPicPr>
          <p:cNvPr id="4" name="Содержимое 3" descr="200px-Dostoevskij_18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736312"/>
            <a:ext cx="3643338" cy="491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8229600" cy="1128706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Відомі твори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sz="4400" dirty="0" smtClean="0">
                <a:solidFill>
                  <a:srgbClr val="0070C0"/>
                </a:solidFill>
                <a:latin typeface="+mj-lt"/>
              </a:rPr>
              <a:t>“</a:t>
            </a:r>
            <a:r>
              <a:rPr lang="ru-RU" sz="4400" dirty="0" smtClean="0">
                <a:solidFill>
                  <a:srgbClr val="0070C0"/>
                </a:solidFill>
                <a:latin typeface="+mj-lt"/>
              </a:rPr>
              <a:t>Преступление и наказание</a:t>
            </a:r>
            <a:r>
              <a:rPr lang="uk-UA" sz="4400" dirty="0" smtClean="0">
                <a:solidFill>
                  <a:srgbClr val="0070C0"/>
                </a:solidFill>
                <a:latin typeface="+mj-lt"/>
              </a:rPr>
              <a:t>”(1866)</a:t>
            </a:r>
          </a:p>
          <a:p>
            <a:pPr algn="l">
              <a:buFont typeface="Arial" pitchFamily="34" charset="0"/>
              <a:buChar char="•"/>
            </a:pPr>
            <a:r>
              <a:rPr lang="uk-UA" sz="4400" dirty="0" smtClean="0">
                <a:solidFill>
                  <a:srgbClr val="0070C0"/>
                </a:solidFill>
                <a:latin typeface="+mj-lt"/>
              </a:rPr>
              <a:t>“</a:t>
            </a:r>
            <a:r>
              <a:rPr lang="ru-RU" sz="4400" dirty="0" smtClean="0">
                <a:solidFill>
                  <a:srgbClr val="0070C0"/>
                </a:solidFill>
                <a:latin typeface="+mj-lt"/>
              </a:rPr>
              <a:t>Игрок</a:t>
            </a:r>
            <a:r>
              <a:rPr lang="uk-UA" sz="4400" dirty="0" smtClean="0">
                <a:solidFill>
                  <a:srgbClr val="0070C0"/>
                </a:solidFill>
                <a:latin typeface="+mj-lt"/>
              </a:rPr>
              <a:t>”(1866)</a:t>
            </a:r>
          </a:p>
          <a:p>
            <a:pPr algn="l">
              <a:buFont typeface="Arial" pitchFamily="34" charset="0"/>
              <a:buChar char="•"/>
            </a:pPr>
            <a:r>
              <a:rPr lang="uk-UA" sz="4400" dirty="0" err="1" smtClean="0">
                <a:solidFill>
                  <a:srgbClr val="0070C0"/>
                </a:solidFill>
                <a:latin typeface="+mj-lt"/>
              </a:rPr>
              <a:t>“Подросток”</a:t>
            </a:r>
            <a:r>
              <a:rPr lang="uk-UA" sz="4400" dirty="0" smtClean="0">
                <a:solidFill>
                  <a:srgbClr val="0070C0"/>
                </a:solidFill>
                <a:latin typeface="+mj-lt"/>
              </a:rPr>
              <a:t>(1875)</a:t>
            </a:r>
          </a:p>
          <a:p>
            <a:pPr algn="l">
              <a:buFont typeface="Arial" pitchFamily="34" charset="0"/>
              <a:buChar char="•"/>
            </a:pPr>
            <a:r>
              <a:rPr lang="uk-UA" sz="4400" dirty="0" err="1" smtClean="0">
                <a:solidFill>
                  <a:srgbClr val="0070C0"/>
                </a:solidFill>
                <a:latin typeface="+mj-lt"/>
              </a:rPr>
              <a:t>“Кроткая”</a:t>
            </a:r>
            <a:r>
              <a:rPr lang="uk-UA" sz="4400" dirty="0" smtClean="0">
                <a:solidFill>
                  <a:srgbClr val="0070C0"/>
                </a:solidFill>
                <a:latin typeface="+mj-lt"/>
              </a:rPr>
              <a:t>(1876)</a:t>
            </a:r>
          </a:p>
          <a:p>
            <a:pPr>
              <a:buFont typeface="Arial" pitchFamily="34" charset="0"/>
              <a:buChar char="•"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501222" cy="1071546"/>
          </a:xfrm>
        </p:spPr>
        <p:txBody>
          <a:bodyPr>
            <a:normAutofit fontScale="90000"/>
          </a:bodyPr>
          <a:lstStyle/>
          <a:p>
            <a:r>
              <a:rPr lang="uk-UA" sz="5300" dirty="0" err="1" smtClean="0">
                <a:latin typeface="Comic Sans MS" pitchFamily="66" charset="0"/>
              </a:rPr>
              <a:t>“Преступление</a:t>
            </a:r>
            <a:r>
              <a:rPr lang="uk-UA" sz="5300" dirty="0" smtClean="0">
                <a:latin typeface="Comic Sans MS" pitchFamily="66" charset="0"/>
              </a:rPr>
              <a:t> и </a:t>
            </a:r>
            <a:r>
              <a:rPr lang="uk-UA" sz="5300" dirty="0" err="1" smtClean="0">
                <a:latin typeface="Comic Sans MS" pitchFamily="66" charset="0"/>
              </a:rPr>
              <a:t>наказание”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ru-RU" dirty="0"/>
          </a:p>
        </p:txBody>
      </p:sp>
      <p:pic>
        <p:nvPicPr>
          <p:cNvPr id="4" name="Содержимое 3" descr="злочин ы ка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714488"/>
            <a:ext cx="3900562" cy="492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9286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572560" cy="521497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i="1" dirty="0" smtClean="0"/>
          </a:p>
          <a:p>
            <a:r>
              <a:rPr lang="ru-RU" i="1" dirty="0" smtClean="0"/>
              <a:t>Неоспоримо и несомненно: Достоевский — гений, но это злой гений наш. Он изумительно глубоко почувствовал, понял и с наслаждением изобразил две болезни, воспитанные в русском человеке его уродливой историей, тяжкой и обидной жизнью: </a:t>
            </a:r>
            <a:r>
              <a:rPr lang="ru-RU" i="1" dirty="0" err="1" smtClean="0"/>
              <a:t>садическую</a:t>
            </a:r>
            <a:r>
              <a:rPr lang="ru-RU" i="1" dirty="0" smtClean="0"/>
              <a:t> жестокость во всем разочарованного нигилиста и — противоположность её — мазохизм существа забитого, запуганного, способного наслаждаться своим страданием, не без злорадства, однако, рисуясь им пред всеми и пред самим собою.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f34439ac8d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159033">
            <a:off x="1346668" y="1419312"/>
            <a:ext cx="3494043" cy="4525963"/>
          </a:xfrm>
        </p:spPr>
      </p:pic>
      <p:pic>
        <p:nvPicPr>
          <p:cNvPr id="6" name="Содержимое 5" descr="indexе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879832">
            <a:off x="5852358" y="850522"/>
            <a:ext cx="3057554" cy="2242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dexе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500042"/>
            <a:ext cx="5248240" cy="5867137"/>
          </a:xfr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57420" y="1428736"/>
            <a:ext cx="935260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3600" dirty="0" smtClean="0"/>
              <a:t>У </a:t>
            </a:r>
            <a:r>
              <a:rPr lang="ru-RU" sz="3600" dirty="0" err="1" smtClean="0"/>
              <a:t>січні</a:t>
            </a:r>
            <a:r>
              <a:rPr lang="ru-RU" sz="3600" dirty="0" smtClean="0"/>
              <a:t> 1881 року хвороба </a:t>
            </a:r>
            <a:r>
              <a:rPr lang="ru-RU" sz="3600" dirty="0" err="1" smtClean="0"/>
              <a:t>Достоєвського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ускладнюється</a:t>
            </a:r>
            <a:r>
              <a:rPr lang="ru-RU" sz="3600" dirty="0" smtClean="0"/>
              <a:t>. 27 </a:t>
            </a:r>
            <a:r>
              <a:rPr lang="ru-RU" sz="3600" dirty="0" err="1" smtClean="0"/>
              <a:t>січня</a:t>
            </a:r>
            <a:r>
              <a:rPr lang="ru-RU" sz="3600" dirty="0" smtClean="0"/>
              <a:t> </a:t>
            </a:r>
            <a:r>
              <a:rPr lang="ru-RU" sz="3600" dirty="0" err="1" smtClean="0"/>
              <a:t>Федір</a:t>
            </a:r>
            <a:r>
              <a:rPr lang="ru-RU" sz="3600" dirty="0" smtClean="0"/>
              <a:t> Михайлович </a:t>
            </a:r>
            <a:r>
              <a:rPr lang="ru-RU" sz="3600" dirty="0" err="1" smtClean="0"/>
              <a:t>попрощався</a:t>
            </a:r>
            <a:r>
              <a:rPr lang="ru-RU" sz="3600" dirty="0" smtClean="0"/>
              <a:t> </a:t>
            </a:r>
            <a:r>
              <a:rPr lang="ru-RU" sz="3600" dirty="0" err="1" smtClean="0"/>
              <a:t>із</a:t>
            </a:r>
            <a:r>
              <a:rPr lang="ru-RU" sz="3600" dirty="0" smtClean="0"/>
              <a:t> дружиною та </a:t>
            </a:r>
            <a:r>
              <a:rPr lang="ru-RU" sz="3600" dirty="0" err="1" smtClean="0"/>
              <a:t>дітьми</a:t>
            </a:r>
            <a:r>
              <a:rPr lang="ru-RU" sz="3600" dirty="0" smtClean="0"/>
              <a:t>, попросив </a:t>
            </a:r>
            <a:r>
              <a:rPr lang="ru-RU" sz="3600" dirty="0" err="1" smtClean="0"/>
              <a:t>передати</a:t>
            </a:r>
            <a:r>
              <a:rPr lang="ru-RU" sz="3600" dirty="0" smtClean="0"/>
              <a:t> </a:t>
            </a:r>
            <a:r>
              <a:rPr lang="ru-RU" sz="3600" dirty="0" err="1" smtClean="0"/>
              <a:t>синові</a:t>
            </a:r>
            <a:r>
              <a:rPr lang="ru-RU" sz="3600" dirty="0" smtClean="0"/>
              <a:t> </a:t>
            </a:r>
            <a:r>
              <a:rPr lang="ru-RU" sz="3600" dirty="0" err="1" smtClean="0"/>
              <a:t>Євангеліє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той </a:t>
            </a:r>
            <a:r>
              <a:rPr lang="ru-RU" sz="3600" dirty="0" err="1" smtClean="0"/>
              <a:t>отримав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дружин </a:t>
            </a:r>
            <a:r>
              <a:rPr lang="ru-RU" sz="3600" dirty="0" err="1" smtClean="0"/>
              <a:t>декабристів</a:t>
            </a:r>
            <a:r>
              <a:rPr lang="ru-RU" sz="3600" dirty="0" smtClean="0"/>
              <a:t> у </a:t>
            </a:r>
            <a:r>
              <a:rPr lang="ru-RU" sz="3600" dirty="0" err="1" smtClean="0"/>
              <a:t>Тобольську</a:t>
            </a:r>
            <a:r>
              <a:rPr lang="ru-RU" sz="3600" dirty="0" smtClean="0"/>
              <a:t>. </a:t>
            </a:r>
            <a:r>
              <a:rPr lang="ru-RU" sz="3600" dirty="0" err="1" smtClean="0"/>
              <a:t>Ввечері</a:t>
            </a:r>
            <a:r>
              <a:rPr lang="ru-RU" sz="3600" dirty="0" smtClean="0"/>
              <a:t> того ж дня </a:t>
            </a:r>
            <a:r>
              <a:rPr lang="ru-RU" sz="3600" dirty="0" err="1" smtClean="0"/>
              <a:t>Достоєвського</a:t>
            </a:r>
            <a:r>
              <a:rPr lang="ru-RU" sz="3600" dirty="0" smtClean="0"/>
              <a:t> не стало.</a:t>
            </a:r>
          </a:p>
          <a:p>
            <a:r>
              <a:rPr lang="ru-RU" sz="3600" dirty="0" smtClean="0"/>
              <a:t>1 </a:t>
            </a:r>
            <a:r>
              <a:rPr lang="ru-RU" sz="3600" dirty="0" smtClean="0"/>
              <a:t>лютого 1881 </a:t>
            </a:r>
            <a:r>
              <a:rPr lang="ru-RU" sz="3600" dirty="0" smtClean="0"/>
              <a:t>року </a:t>
            </a:r>
            <a:r>
              <a:rPr lang="ru-RU" sz="3600" dirty="0" err="1" smtClean="0"/>
              <a:t>Достоєвського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поховали</a:t>
            </a:r>
            <a:r>
              <a:rPr lang="ru-RU" sz="3600" dirty="0" smtClean="0"/>
              <a:t> в </a:t>
            </a:r>
            <a:r>
              <a:rPr lang="ru-RU" sz="3600" dirty="0" err="1" smtClean="0"/>
              <a:t>Олександро-Невській</a:t>
            </a:r>
            <a:r>
              <a:rPr lang="ru-RU" sz="3600" dirty="0" smtClean="0"/>
              <a:t> </a:t>
            </a:r>
            <a:r>
              <a:rPr lang="ru-RU" sz="3600" dirty="0" err="1" smtClean="0"/>
              <a:t>лаврі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px-Dost_pamyat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603" y="928670"/>
            <a:ext cx="4368794" cy="526360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0px-Dostoevsky-Library_Moscow_Rus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000108"/>
            <a:ext cx="4071966" cy="5308617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0px-Памятник_Достоевском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703" y="571480"/>
            <a:ext cx="4500594" cy="5737245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0px-Pamyatnik_Dostoevsky_sp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142" y="785794"/>
            <a:ext cx="4357717" cy="5522931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Почтов</a:t>
            </a:r>
            <a:r>
              <a:rPr lang="uk-UA" dirty="0" smtClean="0"/>
              <a:t>і</a:t>
            </a:r>
            <a:r>
              <a:rPr lang="ru-RU" dirty="0" smtClean="0"/>
              <a:t> марки</a:t>
            </a:r>
            <a:endParaRPr lang="ru-RU" dirty="0"/>
          </a:p>
        </p:txBody>
      </p:sp>
      <p:pic>
        <p:nvPicPr>
          <p:cNvPr id="5" name="Содержимое 4" descr="430px-Stamp_of_USSR_19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2071677"/>
            <a:ext cx="2262388" cy="3151559"/>
          </a:xfrm>
        </p:spPr>
      </p:pic>
      <p:pic>
        <p:nvPicPr>
          <p:cNvPr id="6" name="Содержимое 5" descr="432px-Soviet_Union_stamp_1971_CPA_402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3570" y="2000241"/>
            <a:ext cx="2492936" cy="32147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Достоєвського</a:t>
            </a:r>
            <a:endParaRPr lang="ru-RU" dirty="0"/>
          </a:p>
        </p:txBody>
      </p:sp>
      <p:pic>
        <p:nvPicPr>
          <p:cNvPr id="4" name="Содержимое 3" descr="Dni_Dostoevsk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397" y="1600200"/>
            <a:ext cx="7067205" cy="47085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b="0" dirty="0" smtClean="0">
                <a:effectLst/>
                <a:latin typeface="Comic Sans MS" pitchFamily="66" charset="0"/>
              </a:rPr>
              <a:t>Дякую за увагу!!!</a:t>
            </a:r>
            <a:endParaRPr lang="ru-RU" sz="6000" b="0" dirty="0">
              <a:effectLst/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Підпис Достоєвського</a:t>
            </a:r>
            <a:endParaRPr lang="ru-RU" dirty="0"/>
          </a:p>
        </p:txBody>
      </p:sp>
      <p:pic>
        <p:nvPicPr>
          <p:cNvPr id="4" name="Содержимое 3" descr="Fyodor_Dostoyevsky_Signature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571744"/>
            <a:ext cx="7143800" cy="1928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5643570" cy="68580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Батько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Михайло </a:t>
            </a:r>
            <a:r>
              <a:rPr lang="ru-RU" sz="2000" dirty="0" err="1" smtClean="0"/>
              <a:t>Андрійович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Достоєвський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скупою,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шкодував</a:t>
            </a:r>
            <a:r>
              <a:rPr lang="ru-RU" sz="2000" dirty="0" smtClean="0"/>
              <a:t> грошей на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(вони </a:t>
            </a:r>
            <a:r>
              <a:rPr lang="ru-RU" sz="2000" dirty="0" err="1" smtClean="0"/>
              <a:t>навчалися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приватних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пансіонах</a:t>
            </a:r>
            <a:r>
              <a:rPr lang="ru-RU" sz="2000" dirty="0" smtClean="0"/>
              <a:t>). Сам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 двояко </a:t>
            </a:r>
            <a:r>
              <a:rPr lang="ru-RU" sz="2000" dirty="0" err="1" smtClean="0"/>
              <a:t>ставився</a:t>
            </a:r>
            <a:r>
              <a:rPr lang="ru-RU" sz="2000" dirty="0" smtClean="0"/>
              <a:t> до батька — </a:t>
            </a:r>
            <a:r>
              <a:rPr lang="ru-RU" sz="2000" dirty="0" err="1" smtClean="0"/>
              <a:t>співчував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відчував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ним.</a:t>
            </a:r>
            <a:br>
              <a:rPr lang="ru-RU" sz="2000" dirty="0" smtClean="0"/>
            </a:br>
            <a:r>
              <a:rPr lang="ru-RU" sz="2000" dirty="0" smtClean="0"/>
              <a:t>У 1831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Достоєвського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придбав</a:t>
            </a:r>
            <a:r>
              <a:rPr lang="ru-RU" sz="2000" dirty="0" smtClean="0"/>
              <a:t>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садиби</a:t>
            </a:r>
            <a:r>
              <a:rPr lang="ru-RU" sz="2000" dirty="0" smtClean="0"/>
              <a:t> в </a:t>
            </a:r>
            <a:r>
              <a:rPr lang="ru-RU" sz="2000" dirty="0" err="1" smtClean="0"/>
              <a:t>Тульській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губернії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сотнею </a:t>
            </a:r>
            <a:r>
              <a:rPr lang="ru-RU" sz="2000" dirty="0" err="1" smtClean="0"/>
              <a:t>кріпосних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селян.Він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жорстоко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ставився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кріпосних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призвело</a:t>
            </a:r>
            <a:r>
              <a:rPr lang="ru-RU" sz="2000" dirty="0" smtClean="0"/>
              <a:t> </a:t>
            </a:r>
            <a:r>
              <a:rPr lang="ru-RU" sz="2000" dirty="0" err="1" smtClean="0"/>
              <a:t>до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трагедії</a:t>
            </a:r>
            <a:r>
              <a:rPr lang="ru-RU" sz="2000" dirty="0" smtClean="0"/>
              <a:t>: </a:t>
            </a:r>
            <a:r>
              <a:rPr lang="ru-RU" sz="2000" dirty="0" err="1" smtClean="0"/>
              <a:t>М.Достоєвського</a:t>
            </a:r>
            <a:r>
              <a:rPr lang="ru-RU" sz="2000" dirty="0" smtClean="0"/>
              <a:t> вбили 1839 року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ж </a:t>
            </a:r>
            <a:r>
              <a:rPr lang="ru-RU" sz="2000" dirty="0" err="1" smtClean="0"/>
              <a:t>кріпаки</a:t>
            </a:r>
            <a:r>
              <a:rPr lang="ru-RU" sz="2000" dirty="0" smtClean="0"/>
              <a:t>. </a:t>
            </a:r>
            <a:r>
              <a:rPr lang="ru-RU" sz="2000" dirty="0" err="1" smtClean="0"/>
              <a:t>Ф.Достоєвський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складно пережив </a:t>
            </a:r>
            <a:r>
              <a:rPr lang="ru-RU" sz="2000" dirty="0" err="1" smtClean="0"/>
              <a:t>втрату</a:t>
            </a:r>
            <a:r>
              <a:rPr lang="ru-RU" sz="2000" dirty="0" smtClean="0"/>
              <a:t> батька.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напад</a:t>
            </a:r>
            <a:r>
              <a:rPr lang="ru-RU" sz="2000" dirty="0" smtClean="0"/>
              <a:t> </a:t>
            </a:r>
            <a:r>
              <a:rPr lang="ru-RU" sz="2000" dirty="0" err="1" smtClean="0"/>
              <a:t>епілепсії</a:t>
            </a:r>
            <a:r>
              <a:rPr lang="ru-RU" sz="2000" dirty="0" smtClean="0"/>
              <a:t> —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супроводжувала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 descr="тат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508935" cy="37784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500198"/>
          </a:xfrm>
        </p:spPr>
        <p:txBody>
          <a:bodyPr/>
          <a:lstStyle/>
          <a:p>
            <a:r>
              <a:rPr lang="uk-UA" dirty="0" smtClean="0"/>
              <a:t>Мати письменника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286808" cy="5072074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+mj-lt"/>
              </a:rPr>
              <a:t>Марія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Федорівна</a:t>
            </a:r>
            <a:r>
              <a:rPr lang="ru-RU" sz="4000" dirty="0" smtClean="0">
                <a:latin typeface="+mj-lt"/>
              </a:rPr>
              <a:t>, </a:t>
            </a:r>
            <a:r>
              <a:rPr lang="ru-RU" sz="4000" dirty="0" err="1" smtClean="0">
                <a:latin typeface="+mj-lt"/>
              </a:rPr>
              <a:t>була</a:t>
            </a:r>
            <a:r>
              <a:rPr lang="ru-RU" sz="4000" dirty="0" smtClean="0">
                <a:latin typeface="+mj-lt"/>
              </a:rPr>
              <a:t> веселою та </a:t>
            </a:r>
            <a:r>
              <a:rPr lang="ru-RU" sz="4000" dirty="0" err="1" smtClean="0">
                <a:latin typeface="+mj-lt"/>
              </a:rPr>
              <a:t>світлою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жінкою</a:t>
            </a:r>
            <a:r>
              <a:rPr lang="ru-RU" sz="4000" dirty="0" smtClean="0">
                <a:latin typeface="+mj-lt"/>
              </a:rPr>
              <a:t>. Любила </a:t>
            </a:r>
            <a:r>
              <a:rPr lang="ru-RU" sz="4000" dirty="0" err="1" smtClean="0">
                <a:latin typeface="+mj-lt"/>
              </a:rPr>
              <a:t>поезію</a:t>
            </a:r>
            <a:r>
              <a:rPr lang="ru-RU" sz="4000" dirty="0" smtClean="0">
                <a:latin typeface="+mj-lt"/>
              </a:rPr>
              <a:t>. </a:t>
            </a:r>
            <a:r>
              <a:rPr lang="ru-RU" sz="4000" dirty="0" err="1" smtClean="0">
                <a:latin typeface="+mj-lt"/>
              </a:rPr>
              <a:t>Її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життя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обірвалося</a:t>
            </a:r>
            <a:r>
              <a:rPr lang="ru-RU" sz="4000" dirty="0" smtClean="0">
                <a:latin typeface="+mj-lt"/>
              </a:rPr>
              <a:t> у 1837 </a:t>
            </a:r>
            <a:r>
              <a:rPr lang="ru-RU" sz="4000" dirty="0" err="1" smtClean="0">
                <a:latin typeface="+mj-lt"/>
              </a:rPr>
              <a:t>році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від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сухот</a:t>
            </a:r>
            <a:r>
              <a:rPr lang="ru-RU" sz="4000" dirty="0" smtClean="0">
                <a:latin typeface="+mj-lt"/>
              </a:rPr>
              <a:t>. </a:t>
            </a:r>
            <a:r>
              <a:rPr lang="ru-RU" sz="4000" dirty="0" err="1" smtClean="0">
                <a:latin typeface="+mj-lt"/>
              </a:rPr>
              <a:t>Складні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взаємини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батьків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письменника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знайшли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своє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відбиття</a:t>
            </a:r>
            <a:r>
              <a:rPr lang="ru-RU" sz="4000" dirty="0" smtClean="0">
                <a:latin typeface="+mj-lt"/>
              </a:rPr>
              <a:t> в </a:t>
            </a:r>
            <a:r>
              <a:rPr lang="ru-RU" sz="4000" dirty="0" err="1" smtClean="0">
                <a:latin typeface="+mj-lt"/>
              </a:rPr>
              <a:t>сюжеті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твору</a:t>
            </a:r>
            <a:r>
              <a:rPr lang="ru-RU" sz="4000" dirty="0" smtClean="0">
                <a:latin typeface="+mj-lt"/>
              </a:rPr>
              <a:t> «</a:t>
            </a:r>
            <a:r>
              <a:rPr lang="ru-RU" sz="4000" dirty="0" err="1" smtClean="0">
                <a:latin typeface="+mj-lt"/>
              </a:rPr>
              <a:t>Нєточка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Нєзванова</a:t>
            </a:r>
            <a:r>
              <a:rPr lang="ru-RU" sz="4000" dirty="0" smtClean="0">
                <a:latin typeface="+mj-lt"/>
              </a:rPr>
              <a:t>».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1936" cy="1828800"/>
          </a:xfrm>
        </p:spPr>
        <p:txBody>
          <a:bodyPr/>
          <a:lstStyle/>
          <a:p>
            <a:r>
              <a:rPr lang="uk-UA" dirty="0" smtClean="0"/>
              <a:t>Любов з дитинства до книжок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429684" cy="4786346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Федір</a:t>
            </a:r>
            <a:r>
              <a:rPr lang="ru-RU" sz="3600" dirty="0" smtClean="0"/>
              <a:t> </a:t>
            </a:r>
            <a:r>
              <a:rPr lang="ru-RU" sz="3600" dirty="0" err="1" smtClean="0"/>
              <a:t>Достоєвський</a:t>
            </a:r>
            <a:r>
              <a:rPr lang="ru-RU" sz="3600" dirty="0" smtClean="0"/>
              <a:t> активно </a:t>
            </a:r>
            <a:r>
              <a:rPr lang="ru-RU" sz="3600" dirty="0" err="1" smtClean="0"/>
              <a:t>займався</a:t>
            </a:r>
            <a:r>
              <a:rPr lang="ru-RU" sz="3600" dirty="0" smtClean="0"/>
              <a:t> </a:t>
            </a:r>
            <a:r>
              <a:rPr lang="ru-RU" sz="3600" dirty="0" err="1" smtClean="0"/>
              <a:t>самовихованням</a:t>
            </a:r>
            <a:r>
              <a:rPr lang="ru-RU" sz="3600" dirty="0" smtClean="0"/>
              <a:t> — читав </a:t>
            </a:r>
            <a:r>
              <a:rPr lang="ru-RU" sz="3600" dirty="0" err="1" smtClean="0"/>
              <a:t>Пушкіна</a:t>
            </a:r>
            <a:r>
              <a:rPr lang="ru-RU" sz="3600" dirty="0" smtClean="0"/>
              <a:t>, Гоголя, Лермонтова, </a:t>
            </a:r>
            <a:r>
              <a:rPr lang="ru-RU" sz="3600" dirty="0" err="1" smtClean="0"/>
              <a:t>дуже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полюбляв</a:t>
            </a:r>
            <a:r>
              <a:rPr lang="ru-RU" sz="3600" dirty="0" smtClean="0"/>
              <a:t> Шиллера. </a:t>
            </a:r>
            <a:r>
              <a:rPr lang="ru-RU" sz="3600" dirty="0" err="1" smtClean="0"/>
              <a:t>Звістка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загибель</a:t>
            </a:r>
            <a:r>
              <a:rPr lang="ru-RU" sz="3600" dirty="0" smtClean="0"/>
              <a:t> </a:t>
            </a:r>
            <a:r>
              <a:rPr lang="ru-RU" sz="3600" dirty="0" err="1" smtClean="0"/>
              <a:t>Пушкіна</a:t>
            </a:r>
            <a:r>
              <a:rPr lang="ru-RU" sz="3600" dirty="0" smtClean="0"/>
              <a:t> </a:t>
            </a:r>
            <a:r>
              <a:rPr lang="ru-RU" sz="3600" dirty="0" err="1" smtClean="0"/>
              <a:t>дійшла</a:t>
            </a:r>
            <a:r>
              <a:rPr lang="ru-RU" sz="3600" dirty="0" smtClean="0"/>
              <a:t> до </a:t>
            </a:r>
            <a:r>
              <a:rPr lang="ru-RU" sz="3600" dirty="0" err="1" smtClean="0"/>
              <a:t>нього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одразу</a:t>
            </a:r>
            <a:r>
              <a:rPr lang="ru-RU" sz="3600" dirty="0" smtClean="0"/>
              <a:t> </a:t>
            </a:r>
            <a:r>
              <a:rPr lang="ru-RU" sz="3600" dirty="0" err="1" smtClean="0"/>
              <a:t>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смерті</a:t>
            </a:r>
            <a:r>
              <a:rPr lang="ru-RU" sz="3600" dirty="0" smtClean="0"/>
              <a:t> </a:t>
            </a:r>
            <a:r>
              <a:rPr lang="ru-RU" sz="3600" dirty="0" err="1" smtClean="0"/>
              <a:t>матері</a:t>
            </a:r>
            <a:r>
              <a:rPr lang="ru-RU" sz="3600" dirty="0" smtClean="0"/>
              <a:t>. І </a:t>
            </a:r>
            <a:r>
              <a:rPr lang="ru-RU" sz="3600" dirty="0" err="1" smtClean="0"/>
              <a:t>тоді</a:t>
            </a:r>
            <a:r>
              <a:rPr lang="ru-RU" sz="3600" dirty="0" smtClean="0"/>
              <a:t> </a:t>
            </a:r>
            <a:r>
              <a:rPr lang="ru-RU" sz="3600" dirty="0" err="1" smtClean="0"/>
              <a:t>Достоєвський</a:t>
            </a:r>
            <a:r>
              <a:rPr lang="ru-RU" sz="3600" dirty="0" smtClean="0"/>
              <a:t> сказав, </a:t>
            </a:r>
            <a:r>
              <a:rPr lang="ru-RU" sz="3600" dirty="0" err="1" smtClean="0"/>
              <a:t>що</a:t>
            </a:r>
            <a:r>
              <a:rPr lang="ru-RU" sz="3600" dirty="0" smtClean="0"/>
              <a:t>, </a:t>
            </a:r>
            <a:r>
              <a:rPr lang="ru-RU" sz="3600" dirty="0" err="1" smtClean="0"/>
              <a:t>якби</a:t>
            </a:r>
            <a:r>
              <a:rPr lang="ru-RU" sz="3600" dirty="0" smtClean="0"/>
              <a:t> не </a:t>
            </a:r>
            <a:r>
              <a:rPr lang="ru-RU" sz="3600" dirty="0" err="1" smtClean="0"/>
              <a:t>родинний</a:t>
            </a:r>
            <a:r>
              <a:rPr lang="ru-RU" sz="3600" dirty="0" smtClean="0"/>
              <a:t> траур, </a:t>
            </a:r>
            <a:r>
              <a:rPr lang="ru-RU" sz="3600" dirty="0" err="1" smtClean="0"/>
              <a:t>він</a:t>
            </a:r>
            <a:r>
              <a:rPr lang="ru-RU" sz="3600" dirty="0" smtClean="0"/>
              <a:t> попросив </a:t>
            </a:r>
            <a:r>
              <a:rPr lang="ru-RU" sz="3600" dirty="0" err="1" smtClean="0"/>
              <a:t>би</a:t>
            </a:r>
            <a:r>
              <a:rPr lang="ru-RU" sz="3600" dirty="0" smtClean="0"/>
              <a:t> батька </a:t>
            </a:r>
            <a:r>
              <a:rPr lang="ru-RU" sz="3600" dirty="0" err="1" smtClean="0"/>
              <a:t>носити</a:t>
            </a:r>
            <a:r>
              <a:rPr lang="ru-RU" sz="3600" dirty="0" smtClean="0"/>
              <a:t> траур за </a:t>
            </a:r>
            <a:r>
              <a:rPr lang="ru-RU" sz="3600" dirty="0" err="1" smtClean="0"/>
              <a:t>Пушкіним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985830"/>
          </a:xfrm>
        </p:spPr>
        <p:txBody>
          <a:bodyPr/>
          <a:lstStyle/>
          <a:p>
            <a:r>
              <a:rPr lang="uk-UA" dirty="0" smtClean="0"/>
              <a:t>навчання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715304" cy="4572032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навчанні</a:t>
            </a:r>
            <a:r>
              <a:rPr lang="ru-RU" dirty="0" smtClean="0"/>
              <a:t> </a:t>
            </a:r>
            <a:r>
              <a:rPr lang="ru-RU" dirty="0" err="1" smtClean="0"/>
              <a:t>Достоєвський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замкненим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захищав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 — особливо </a:t>
            </a:r>
            <a:r>
              <a:rPr lang="ru-RU" dirty="0" err="1" smtClean="0"/>
              <a:t>новачків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однолітків</a:t>
            </a:r>
            <a:r>
              <a:rPr lang="ru-RU" dirty="0" smtClean="0"/>
              <a:t> </a:t>
            </a:r>
            <a:r>
              <a:rPr lang="ru-RU" dirty="0" err="1" smtClean="0"/>
              <a:t>Достоєвського</a:t>
            </a:r>
            <a:r>
              <a:rPr lang="ru-RU" dirty="0" smtClean="0"/>
              <a:t> </a:t>
            </a:r>
            <a:r>
              <a:rPr lang="ru-RU" dirty="0" err="1" smtClean="0"/>
              <a:t>вирізняла</a:t>
            </a:r>
            <a:r>
              <a:rPr lang="ru-RU" dirty="0" smtClean="0"/>
              <a:t> </a:t>
            </a:r>
            <a:r>
              <a:rPr lang="ru-RU" dirty="0" err="1" smtClean="0"/>
              <a:t>пристрасть</a:t>
            </a:r>
            <a:r>
              <a:rPr lang="ru-RU" dirty="0" smtClean="0"/>
              <a:t> до </a:t>
            </a:r>
            <a:r>
              <a:rPr lang="ru-RU" dirty="0" err="1" smtClean="0"/>
              <a:t>літератури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захоплювався</a:t>
            </a:r>
            <a:r>
              <a:rPr lang="ru-RU" dirty="0" smtClean="0"/>
              <a:t> театром, балетом, </a:t>
            </a:r>
            <a:r>
              <a:rPr lang="ru-RU" dirty="0" err="1" smtClean="0"/>
              <a:t>музикою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1843 року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Інженерне</a:t>
            </a:r>
            <a:r>
              <a:rPr lang="ru-RU" dirty="0" smtClean="0"/>
              <a:t> училище,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креслярському</a:t>
            </a:r>
            <a:r>
              <a:rPr lang="ru-RU" dirty="0" smtClean="0"/>
              <a:t> </a:t>
            </a:r>
            <a:r>
              <a:rPr lang="ru-RU" dirty="0" err="1" smtClean="0"/>
              <a:t>Інженерному</a:t>
            </a:r>
            <a:r>
              <a:rPr lang="ru-RU" dirty="0" smtClean="0"/>
              <a:t> </a:t>
            </a:r>
            <a:r>
              <a:rPr lang="ru-RU" dirty="0" err="1" smtClean="0"/>
              <a:t>департаменті</a:t>
            </a:r>
            <a:r>
              <a:rPr lang="ru-RU" dirty="0" smtClean="0"/>
              <a:t>. Але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наступного</a:t>
            </a:r>
            <a:r>
              <a:rPr lang="ru-RU" dirty="0" smtClean="0"/>
              <a:t> року </a:t>
            </a:r>
            <a:r>
              <a:rPr lang="ru-RU" dirty="0" err="1" smtClean="0"/>
              <a:t>пішов</a:t>
            </a:r>
            <a:r>
              <a:rPr lang="ru-RU" dirty="0" smtClean="0"/>
              <a:t> у </a:t>
            </a:r>
            <a:r>
              <a:rPr lang="ru-RU" dirty="0" err="1" smtClean="0"/>
              <a:t>відставку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Достоєвський в 26 років</a:t>
            </a:r>
            <a:endParaRPr lang="ru-RU" dirty="0"/>
          </a:p>
        </p:txBody>
      </p:sp>
      <p:pic>
        <p:nvPicPr>
          <p:cNvPr id="4" name="Содержимое 3" descr="в 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71612"/>
            <a:ext cx="3929090" cy="4714908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229600" cy="92867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Початок літературної діяльності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1843— </a:t>
            </a:r>
            <a:r>
              <a:rPr lang="ru-RU" dirty="0" err="1" smtClean="0"/>
              <a:t>перекладав</a:t>
            </a:r>
            <a:r>
              <a:rPr lang="ru-RU" dirty="0" smtClean="0"/>
              <a:t> «</a:t>
            </a:r>
            <a:r>
              <a:rPr lang="ru-RU" dirty="0" err="1" smtClean="0"/>
              <a:t>Євгенію</a:t>
            </a:r>
            <a:r>
              <a:rPr lang="ru-RU" dirty="0" smtClean="0"/>
              <a:t> Гранде» Бальзака.</a:t>
            </a:r>
          </a:p>
          <a:p>
            <a:r>
              <a:rPr lang="ru-RU" dirty="0" smtClean="0"/>
              <a:t>На початку 1845 </a:t>
            </a:r>
            <a:r>
              <a:rPr lang="ru-RU" dirty="0" err="1" smtClean="0"/>
              <a:t>з'явився</a:t>
            </a:r>
            <a:r>
              <a:rPr lang="ru-RU" dirty="0" smtClean="0"/>
              <a:t> перший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Достоєвського</a:t>
            </a:r>
            <a:r>
              <a:rPr lang="ru-RU" dirty="0" smtClean="0"/>
              <a:t> — </a:t>
            </a:r>
            <a:r>
              <a:rPr lang="ru-RU" b="1" dirty="0" smtClean="0"/>
              <a:t>«</a:t>
            </a:r>
            <a:r>
              <a:rPr lang="ru-RU" b="1" dirty="0" err="1" smtClean="0"/>
              <a:t>Бідні</a:t>
            </a:r>
            <a:r>
              <a:rPr lang="ru-RU" b="1" dirty="0" smtClean="0"/>
              <a:t> люди»</a:t>
            </a:r>
            <a:r>
              <a:rPr lang="ru-RU" dirty="0" smtClean="0"/>
              <a:t>, написаний як роман у листах. </a:t>
            </a:r>
            <a:r>
              <a:rPr lang="ru-RU" dirty="0" err="1" smtClean="0"/>
              <a:t>Вже</a:t>
            </a:r>
            <a:r>
              <a:rPr lang="ru-RU" dirty="0" smtClean="0"/>
              <a:t> 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творі</a:t>
            </a:r>
            <a:r>
              <a:rPr lang="ru-RU" dirty="0" smtClean="0"/>
              <a:t> </a:t>
            </a:r>
            <a:r>
              <a:rPr lang="ru-RU" dirty="0" err="1" smtClean="0"/>
              <a:t>Достоєвський</a:t>
            </a:r>
            <a:r>
              <a:rPr lang="ru-RU" dirty="0" smtClean="0"/>
              <a:t> </a:t>
            </a:r>
            <a:r>
              <a:rPr lang="ru-RU" dirty="0" err="1" smtClean="0"/>
              <a:t>звертається</a:t>
            </a:r>
            <a:r>
              <a:rPr lang="ru-RU" dirty="0" smtClean="0"/>
              <a:t> до теми «</a:t>
            </a:r>
            <a:r>
              <a:rPr lang="ru-RU" dirty="0" err="1" smtClean="0"/>
              <a:t>маленької</a:t>
            </a:r>
            <a:r>
              <a:rPr lang="ru-RU" dirty="0" smtClean="0"/>
              <a:t>»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наступній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Двійник</a:t>
            </a:r>
            <a:r>
              <a:rPr lang="ru-RU" b="1" dirty="0" smtClean="0"/>
              <a:t>»</a:t>
            </a:r>
            <a:r>
              <a:rPr lang="ru-RU" dirty="0" smtClean="0"/>
              <a:t> (1846) </a:t>
            </a:r>
            <a:r>
              <a:rPr lang="ru-RU" dirty="0" err="1" smtClean="0"/>
              <a:t>Достоєвський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звернувся</a:t>
            </a:r>
            <a:r>
              <a:rPr lang="ru-RU" dirty="0" smtClean="0"/>
              <a:t> до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конкретних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 у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Достоєвський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хворобливо</a:t>
            </a:r>
            <a:r>
              <a:rPr lang="ru-RU" dirty="0" smtClean="0"/>
              <a:t> </a:t>
            </a:r>
            <a:r>
              <a:rPr lang="ru-RU" dirty="0" err="1" smtClean="0"/>
              <a:t>ставився</a:t>
            </a:r>
            <a:r>
              <a:rPr lang="ru-RU" dirty="0" smtClean="0"/>
              <a:t> до критики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. Через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не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 у </a:t>
            </a:r>
            <a:r>
              <a:rPr lang="ru-RU" dirty="0" err="1" smtClean="0"/>
              <a:t>літературному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дивовижного</a:t>
            </a:r>
            <a:r>
              <a:rPr lang="ru-RU" dirty="0" smtClean="0"/>
              <a:t> дебюту 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відштовхнув</a:t>
            </a:r>
            <a:r>
              <a:rPr lang="ru-RU" dirty="0" smtClean="0"/>
              <a:t> </a:t>
            </a:r>
            <a:r>
              <a:rPr lang="ru-RU" dirty="0" err="1" smtClean="0"/>
              <a:t>знайомих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характером. </a:t>
            </a:r>
            <a:r>
              <a:rPr lang="ru-RU" dirty="0" err="1" smtClean="0"/>
              <a:t>Сталися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Некрасовим</a:t>
            </a:r>
            <a:r>
              <a:rPr lang="ru-RU" dirty="0" smtClean="0"/>
              <a:t>, </a:t>
            </a:r>
            <a:r>
              <a:rPr lang="ru-RU" dirty="0" err="1" smtClean="0"/>
              <a:t>Тургенєвим</a:t>
            </a:r>
            <a:r>
              <a:rPr lang="ru-RU" dirty="0" smtClean="0"/>
              <a:t>, </a:t>
            </a:r>
            <a:r>
              <a:rPr lang="ru-RU" dirty="0" err="1" smtClean="0"/>
              <a:t>Панаєвим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334</Words>
  <Application>Microsoft Office PowerPoint</Application>
  <PresentationFormat>Экран (4:3)</PresentationFormat>
  <Paragraphs>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ФЕДіР Достоєвський (1821-1881)</vt:lpstr>
      <vt:lpstr>Слайд 2</vt:lpstr>
      <vt:lpstr>Підпис Достоєвського</vt:lpstr>
      <vt:lpstr>Батько письменника Михайло Андрійович Достоєвський був людиною дуже скупою, але не шкодував грошей на виховання своїх дітей (вони навчалися у приватних пансіонах). Сам письменник двояко ставився до батька — співчував йому і відчував близькість із ним. У 1831 році батько Достоєвського придбав дві невеликі садиби в Тульській губернії із сотнею кріпосних селян.Він жорстоко ставився до кріпосних, що призвело до трагедії: М.Достоєвського вбили 1839 року його ж кріпаки. Ф.Достоєвський дуже складно пережив втрату батька. Це викликало його перший напад епілепсії — хвороби, що супроводжувала письменника протягом всього життя.</vt:lpstr>
      <vt:lpstr>Мати письменника</vt:lpstr>
      <vt:lpstr>Любов з дитинства до книжок</vt:lpstr>
      <vt:lpstr>навчання</vt:lpstr>
      <vt:lpstr>Достоєвський в 26 років</vt:lpstr>
      <vt:lpstr>Початок літературної діяльності</vt:lpstr>
      <vt:lpstr>“Злочин і кара” в “Русском вестнике”</vt:lpstr>
      <vt:lpstr>Гурток Петрашевського</vt:lpstr>
      <vt:lpstr>Будинок,в якому жив Достоєвський</vt:lpstr>
      <vt:lpstr>Сибір і каторга</vt:lpstr>
      <vt:lpstr>Слайд 14</vt:lpstr>
      <vt:lpstr>Достоєвський в 1863</vt:lpstr>
      <vt:lpstr>Відомі твори</vt:lpstr>
      <vt:lpstr>“Преступление и наказание”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Почтові марки</vt:lpstr>
      <vt:lpstr>Дні Достоєвського</vt:lpstr>
      <vt:lpstr>Дякую за увагу!!!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ФЕДіР Достоєвський (1821-1881)</dc:title>
  <dc:creator>User</dc:creator>
  <cp:lastModifiedBy>User</cp:lastModifiedBy>
  <cp:revision>19</cp:revision>
  <dcterms:created xsi:type="dcterms:W3CDTF">2013-10-30T12:51:28Z</dcterms:created>
  <dcterms:modified xsi:type="dcterms:W3CDTF">2013-10-30T15:48:40Z</dcterms:modified>
</cp:coreProperties>
</file>