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313C8-51AD-4137-AB93-A73FCC8B504B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62699-5828-447F-9993-EF263A8211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12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872208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Constantia" pitchFamily="18" charset="0"/>
              </a:rPr>
              <a:t> </a:t>
            </a:r>
            <a:r>
              <a:rPr lang="ru-RU" sz="6600" b="1" dirty="0" smtClean="0">
                <a:latin typeface="Constantia" pitchFamily="18" charset="0"/>
              </a:rPr>
              <a:t>Сергей Есенин</a:t>
            </a:r>
            <a:endParaRPr lang="uk-UA" sz="6600" b="1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6336704" cy="11521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Constantia" pitchFamily="18" charset="0"/>
              </a:rPr>
              <a:t>1895 - 1925</a:t>
            </a:r>
            <a:endParaRPr lang="uk-UA" sz="60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40871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73325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Жена Есенина, актриса - Зинаида Николаевна </a:t>
            </a:r>
            <a:r>
              <a:rPr lang="ru-RU" b="1" u="sng" dirty="0" err="1">
                <a:solidFill>
                  <a:schemeClr val="bg1"/>
                </a:solidFill>
              </a:rPr>
              <a:t>Райх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solidFill>
                  <a:schemeClr val="bg1"/>
                </a:solidFill>
              </a:rPr>
              <a:t>и </a:t>
            </a:r>
            <a:r>
              <a:rPr lang="ru-RU" b="1" u="sng" dirty="0">
                <a:solidFill>
                  <a:schemeClr val="bg1"/>
                </a:solidFill>
              </a:rPr>
              <a:t>дети от Есенина - Татьяна и Константин.</a:t>
            </a:r>
            <a:endParaRPr lang="uk-UA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4" y="188640"/>
            <a:ext cx="8634224" cy="592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622" y="6211669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Надежда Давыдовна </a:t>
            </a:r>
            <a:r>
              <a:rPr lang="ru-RU" b="1" u="sng" dirty="0" err="1" smtClean="0">
                <a:solidFill>
                  <a:schemeClr val="bg1"/>
                </a:solidFill>
              </a:rPr>
              <a:t>Вольпин</a:t>
            </a:r>
            <a:r>
              <a:rPr lang="ru-RU" b="1" u="sng" dirty="0" smtClean="0">
                <a:solidFill>
                  <a:schemeClr val="bg1"/>
                </a:solidFill>
              </a:rPr>
              <a:t> и </a:t>
            </a:r>
            <a:r>
              <a:rPr lang="ru-RU" b="1" u="sng" dirty="0">
                <a:solidFill>
                  <a:schemeClr val="bg1"/>
                </a:solidFill>
              </a:rPr>
              <a:t>сын от Есенина - Александр Сергеевич Есенин-</a:t>
            </a:r>
            <a:r>
              <a:rPr lang="ru-RU" b="1" u="sng" dirty="0" err="1">
                <a:solidFill>
                  <a:schemeClr val="bg1"/>
                </a:solidFill>
              </a:rPr>
              <a:t>Вольпин</a:t>
            </a:r>
            <a:r>
              <a:rPr lang="ru-RU" b="1" u="sng" dirty="0">
                <a:solidFill>
                  <a:schemeClr val="bg1"/>
                </a:solidFill>
              </a:rPr>
              <a:t>.</a:t>
            </a:r>
            <a:endParaRPr lang="uk-UA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5760640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056421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Сергей Есенин и Айседора Дункан - Париж, 1922 год.</a:t>
            </a:r>
            <a:endParaRPr lang="uk-UA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750161" cy="593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2068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Сергей Есенин </a:t>
            </a:r>
            <a:r>
              <a:rPr lang="ru-RU" sz="2400" b="1" u="sng" dirty="0" smtClean="0"/>
              <a:t>и </a:t>
            </a:r>
            <a:r>
              <a:rPr lang="ru-RU" sz="2400" b="1" u="sng" dirty="0"/>
              <a:t>его последняя жена Софья Андреевна Толстая-Есенина </a:t>
            </a:r>
            <a:endParaRPr lang="uk-UA" sz="2400" b="1" u="sng" dirty="0"/>
          </a:p>
        </p:txBody>
      </p:sp>
    </p:spTree>
    <p:extLst>
      <p:ext uri="{BB962C8B-B14F-4D97-AF65-F5344CB8AC3E}">
        <p14:creationId xmlns:p14="http://schemas.microsoft.com/office/powerpoint/2010/main" val="19320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304578" cy="560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794626"/>
            <a:ext cx="478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28 декабря 1925 года Есенина нашли в ленинградской гостинице «</a:t>
            </a:r>
            <a:r>
              <a:rPr lang="ru-RU" b="1" dirty="0" err="1">
                <a:solidFill>
                  <a:schemeClr val="bg1"/>
                </a:solidFill>
              </a:rPr>
              <a:t>Англетер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</a:p>
          <a:p>
            <a:r>
              <a:rPr lang="ru-RU" b="1" dirty="0">
                <a:solidFill>
                  <a:schemeClr val="bg1"/>
                </a:solidFill>
              </a:rPr>
              <a:t>повешенным на трубе парового отопления.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48600" cy="520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877272"/>
            <a:ext cx="370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Похороны Сергея Есенина (4 октября 1895 - 27 декабря 1925)</a:t>
            </a:r>
            <a:endParaRPr lang="uk-UA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91276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5949280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Могила Сергея Есенина в 1983 году</a:t>
            </a:r>
            <a:endParaRPr lang="uk-UA" sz="2000" b="1" u="sng" dirty="0">
              <a:solidFill>
                <a:schemeClr val="bg1"/>
              </a:solidFill>
            </a:endParaRPr>
          </a:p>
        </p:txBody>
      </p:sp>
      <p:pic>
        <p:nvPicPr>
          <p:cNvPr id="7" name="Сергей Есенин. Исповедь хулигана. Голос поэта.wm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6303221"/>
            <a:ext cx="105730" cy="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5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3733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3200" b="1" dirty="0">
                <a:latin typeface="Constantia" pitchFamily="18" charset="0"/>
              </a:rPr>
              <a:t>Я теперь скупее стал в желаньях,</a:t>
            </a:r>
          </a:p>
          <a:p>
            <a:pPr marL="68580" indent="0" algn="ctr">
              <a:buNone/>
            </a:pPr>
            <a:r>
              <a:rPr lang="ru-RU" sz="3200" b="1" dirty="0">
                <a:latin typeface="Constantia" pitchFamily="18" charset="0"/>
              </a:rPr>
              <a:t>Жизнь моя? иль ты приснилась мне?</a:t>
            </a:r>
          </a:p>
          <a:p>
            <a:pPr marL="68580" indent="0" algn="ctr">
              <a:buNone/>
            </a:pPr>
            <a:r>
              <a:rPr lang="ru-RU" sz="3200" b="1" dirty="0">
                <a:latin typeface="Constantia" pitchFamily="18" charset="0"/>
              </a:rPr>
              <a:t>Словно я весенней гулкой ранью</a:t>
            </a:r>
          </a:p>
          <a:p>
            <a:pPr marL="68580" indent="0" algn="ctr">
              <a:buNone/>
            </a:pPr>
            <a:r>
              <a:rPr lang="ru-RU" sz="3200" b="1" dirty="0">
                <a:latin typeface="Constantia" pitchFamily="18" charset="0"/>
              </a:rPr>
              <a:t>Проскакал на розовом коне.</a:t>
            </a:r>
            <a:endParaRPr lang="uk-UA" sz="32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154"/>
            <a:ext cx="6984776" cy="523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13032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Дом, где родился С.А. Есенин. Константиново.</a:t>
            </a:r>
            <a:endParaRPr lang="uk-UA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168352" cy="467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165439" cy="467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4766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Родители</a:t>
            </a:r>
            <a:endParaRPr lang="uk-UA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220071" y="476672"/>
            <a:ext cx="316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Сергей с родителями</a:t>
            </a:r>
            <a:endParaRPr lang="uk-UA" b="1" u="sng" dirty="0"/>
          </a:p>
        </p:txBody>
      </p:sp>
    </p:spTree>
    <p:extLst>
      <p:ext uri="{BB962C8B-B14F-4D97-AF65-F5344CB8AC3E}">
        <p14:creationId xmlns:p14="http://schemas.microsoft.com/office/powerpoint/2010/main" val="13952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835846" cy="522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587727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Здание школы, в которой учился С. Есенин в г. Спас-Клепики</a:t>
            </a:r>
            <a:endParaRPr lang="uk-UA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162152" cy="540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9137" y="1844824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Сергей Есенин с сестрами Екатериной и Александрой (Шурой). 1912 год</a:t>
            </a:r>
            <a:endParaRPr lang="uk-UA" sz="2000" b="1" u="sng" dirty="0"/>
          </a:p>
        </p:txBody>
      </p:sp>
    </p:spTree>
    <p:extLst>
      <p:ext uri="{BB962C8B-B14F-4D97-AF65-F5344CB8AC3E}">
        <p14:creationId xmlns:p14="http://schemas.microsoft.com/office/powerpoint/2010/main" val="35866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" y="-6571"/>
            <a:ext cx="4242916" cy="5977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24" y="15311"/>
            <a:ext cx="4904176" cy="595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7" y="62116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Осенью 1913 Сергей Есенин (18 лет) вступил в гражданский брак с Анной Романовной </a:t>
            </a:r>
            <a:r>
              <a:rPr lang="ru-RU" sz="2000" b="1" u="sng" dirty="0" err="1" smtClean="0">
                <a:solidFill>
                  <a:schemeClr val="bg1"/>
                </a:solidFill>
              </a:rPr>
              <a:t>Изрядновой</a:t>
            </a:r>
            <a:r>
              <a:rPr lang="ru-RU" sz="2000" b="1" u="sng" dirty="0" smtClean="0">
                <a:solidFill>
                  <a:schemeClr val="bg1"/>
                </a:solidFill>
              </a:rPr>
              <a:t>, которая </a:t>
            </a:r>
            <a:r>
              <a:rPr lang="ru-RU" sz="2000" b="1" u="sng" dirty="0">
                <a:solidFill>
                  <a:schemeClr val="bg1"/>
                </a:solidFill>
              </a:rPr>
              <a:t>была старше его на четыре года.</a:t>
            </a:r>
            <a:endParaRPr lang="uk-UA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1"/>
            <a:ext cx="4149477" cy="565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260648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Юрий Сергеевич Есенин - </a:t>
            </a:r>
          </a:p>
          <a:p>
            <a:r>
              <a:rPr lang="ru-RU" sz="2400" b="1" u="sng" dirty="0"/>
              <a:t>сын Сергея Есенина и Анны Романовны </a:t>
            </a:r>
            <a:r>
              <a:rPr lang="ru-RU" sz="2400" b="1" u="sng" dirty="0" err="1" smtClean="0"/>
              <a:t>Изрядновой</a:t>
            </a:r>
            <a:r>
              <a:rPr lang="ru-RU" sz="2400" b="1" u="sng" dirty="0" smtClean="0"/>
              <a:t>.</a:t>
            </a:r>
          </a:p>
          <a:p>
            <a:r>
              <a:rPr lang="ru-RU" sz="2400" b="1" u="sng" dirty="0"/>
              <a:t>13 августа 1937 года, в свои юные 23 года, Юрий Есенин был расстрелян.</a:t>
            </a:r>
          </a:p>
          <a:p>
            <a:r>
              <a:rPr lang="ru-RU" sz="2400" b="1" u="sng" dirty="0"/>
              <a:t> В 1956 году Юрий Сергеевич Есенин посмертно реабилитирован.</a:t>
            </a:r>
            <a:endParaRPr lang="uk-UA" sz="2400" b="1" u="sng" dirty="0"/>
          </a:p>
        </p:txBody>
      </p:sp>
    </p:spTree>
    <p:extLst>
      <p:ext uri="{BB962C8B-B14F-4D97-AF65-F5344CB8AC3E}">
        <p14:creationId xmlns:p14="http://schemas.microsoft.com/office/powerpoint/2010/main" val="41912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216573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573325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Поэты Сергей Есенин и Николай Клюев </a:t>
            </a:r>
            <a:r>
              <a:rPr lang="ru-RU" b="1" dirty="0" smtClean="0">
                <a:solidFill>
                  <a:schemeClr val="bg1"/>
                </a:solidFill>
              </a:rPr>
              <a:t>Фото </a:t>
            </a:r>
            <a:r>
              <a:rPr lang="ru-RU" b="1" dirty="0">
                <a:solidFill>
                  <a:schemeClr val="bg1"/>
                </a:solidFill>
              </a:rPr>
              <a:t>- 1916 год.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Urban Pop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87</TotalTime>
  <Words>229</Words>
  <Application>Microsoft Office PowerPoint</Application>
  <PresentationFormat>Экран (4:3)</PresentationFormat>
  <Paragraphs>25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Urban Pop</vt:lpstr>
      <vt:lpstr> Сергей Есенин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Сергей Есенин</dc:title>
  <dc:creator>Лиза</dc:creator>
  <cp:lastModifiedBy>Лиза</cp:lastModifiedBy>
  <cp:revision>10</cp:revision>
  <dcterms:created xsi:type="dcterms:W3CDTF">2013-12-24T14:04:19Z</dcterms:created>
  <dcterms:modified xsi:type="dcterms:W3CDTF">2013-12-25T10:38:47Z</dcterms:modified>
</cp:coreProperties>
</file>