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7C71-8D4B-447B-883B-F6E681C279A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6671-B9D3-4D55-862D-D2FDF2C552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4E8A-E617-4425-94CB-DA6C9F1B5F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B007D-906A-4F05-AEEB-61F95A56B6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3C220-187F-4DC5-B255-5FC124C9B5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EFD95-B345-4B2B-9C48-1E68E12975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C6AF0-A48A-4FD8-8203-540EC358E8A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745FD-914F-4F41-BCB0-00F53B4572C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EAF70-09B4-4720-8F6B-A5D19F75CA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B7A1-30FB-4B92-9279-57942ABB0F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B0F37-5200-4CA6-A560-50ED08DDE8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1692E5-737D-4818-BF70-0E9F18B7E6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2845" y="3214686"/>
            <a:ext cx="90011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Ecological problems in </a:t>
            </a:r>
            <a:r>
              <a:rPr lang="en-US" altLang="zh-CN" sz="3600" b="1" dirty="0" err="1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Severodonetsk</a:t>
            </a:r>
            <a:endParaRPr lang="en-US" altLang="zh-CN" sz="3600" b="1" dirty="0">
              <a:solidFill>
                <a:srgbClr val="35451F"/>
              </a:solidFill>
              <a:latin typeface="Tahoma" pitchFamily="34" charset="0"/>
              <a:ea typeface="Dotum" pitchFamily="34" charset="-127"/>
            </a:endParaRPr>
          </a:p>
        </p:txBody>
      </p:sp>
      <p:pic>
        <p:nvPicPr>
          <p:cNvPr id="6148" name="Picture 4" descr="http://upload.wikimedia.org/wikipedia/ru/6/61/%D0%9B%D0%B5%D0%B4%D0%BE%D0%B2%D1%8B%D0%B9_%D0%B4%D0%B2%D0%BE%D1%80%D0%B5%D1%86_%D1%81%D0%BF%D0%BE%D1%80%D1%82%D0%B0_%28%D0%A1%D0%B5%D0%B2%D0%B5%D1%80%D0%BE%D0%B4%D0%BE%D0%BD%D0%B5%D1%86%D0%BA%29.jpg"/>
          <p:cNvPicPr>
            <a:picLocks noChangeAspect="1" noChangeArrowheads="1"/>
          </p:cNvPicPr>
          <p:nvPr/>
        </p:nvPicPr>
        <p:blipFill>
          <a:blip r:embed="rId3"/>
          <a:srcRect t="10402"/>
          <a:stretch>
            <a:fillRect/>
          </a:stretch>
        </p:blipFill>
        <p:spPr bwMode="auto">
          <a:xfrm>
            <a:off x="4546714" y="4051885"/>
            <a:ext cx="4597285" cy="2806116"/>
          </a:xfrm>
          <a:prstGeom prst="rect">
            <a:avLst/>
          </a:prstGeom>
          <a:noFill/>
        </p:spPr>
      </p:pic>
      <p:pic>
        <p:nvPicPr>
          <p:cNvPr id="6150" name="Picture 6" descr="http://severodoneck.ru/uploads/posts/2012-04/1333360476_xram1.jpg"/>
          <p:cNvPicPr>
            <a:picLocks noChangeAspect="1" noChangeArrowheads="1"/>
          </p:cNvPicPr>
          <p:nvPr/>
        </p:nvPicPr>
        <p:blipFill>
          <a:blip r:embed="rId4"/>
          <a:srcRect t="16978"/>
          <a:stretch>
            <a:fillRect/>
          </a:stretch>
        </p:blipFill>
        <p:spPr bwMode="auto">
          <a:xfrm>
            <a:off x="0" y="4055686"/>
            <a:ext cx="4500562" cy="280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2873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Our town needs protection, so we should help it to develop and to be clean at once.</a:t>
            </a:r>
            <a:endParaRPr lang="ru-RU" sz="4000" b="1" dirty="0"/>
          </a:p>
        </p:txBody>
      </p:sp>
      <p:pic>
        <p:nvPicPr>
          <p:cNvPr id="4106" name="Picture 10" descr="http://www.calend.ru/img/content_images/i1/1039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357562"/>
            <a:ext cx="4632107" cy="3261004"/>
          </a:xfrm>
          <a:prstGeom prst="rect">
            <a:avLst/>
          </a:prstGeom>
          <a:noFill/>
        </p:spPr>
      </p:pic>
      <p:pic>
        <p:nvPicPr>
          <p:cNvPr id="4108" name="Picture 12" descr="http://sd.ua/files/afisha/se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375421"/>
            <a:ext cx="4262427" cy="3196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6" y="4303455"/>
            <a:ext cx="4786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Unfortunately our plant </a:t>
            </a:r>
            <a:r>
              <a:rPr lang="en-US" sz="3200" b="1" dirty="0" err="1" smtClean="0"/>
              <a:t>Azot</a:t>
            </a:r>
            <a:r>
              <a:rPr lang="en-US" sz="3200" b="1" dirty="0" smtClean="0"/>
              <a:t> pollutes all components of our environment.</a:t>
            </a:r>
          </a:p>
        </p:txBody>
      </p:sp>
      <p:pic>
        <p:nvPicPr>
          <p:cNvPr id="22530" name="Picture 2" descr="http://argumentua.com/sites/default/files/imagecache/Full_tekst_600x/article/2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52876"/>
            <a:ext cx="4357686" cy="29051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357298"/>
            <a:ext cx="550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I know that simple people such me or my classmates can’t help our polluted air or rivers.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21429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</a:t>
            </a:r>
            <a:r>
              <a:rPr lang="en-US" sz="3200" b="1" dirty="0" smtClean="0"/>
              <a:t>eople should pay </a:t>
            </a:r>
            <a:r>
              <a:rPr lang="en-US" sz="3200" b="1" dirty="0" smtClean="0"/>
              <a:t>attention to </a:t>
            </a:r>
            <a:r>
              <a:rPr lang="en-US" sz="3200" b="1" dirty="0" smtClean="0"/>
              <a:t>our </a:t>
            </a:r>
            <a:r>
              <a:rPr lang="en-US" sz="3200" b="1" dirty="0" smtClean="0"/>
              <a:t>problems. </a:t>
            </a:r>
          </a:p>
        </p:txBody>
      </p:sp>
      <p:pic>
        <p:nvPicPr>
          <p:cNvPr id="22532" name="Picture 4" descr="http://www.calend.ru/img/content_images/i1/1040_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7135" y="1785926"/>
            <a:ext cx="3766865" cy="265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7643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we can do some simple things.</a:t>
            </a:r>
          </a:p>
          <a:p>
            <a:r>
              <a:rPr lang="en-US" sz="2800" b="1" dirty="0" smtClean="0"/>
              <a:t>At least we can through our rubbish in special places, but not in streets.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Many of us are not content about the condition of our </a:t>
            </a:r>
            <a:r>
              <a:rPr lang="en-US" sz="2800" b="1" dirty="0" err="1" smtClean="0"/>
              <a:t>streets.Why</a:t>
            </a:r>
            <a:r>
              <a:rPr lang="en-US" sz="2800" b="1" dirty="0" smtClean="0"/>
              <a:t> don’t we help them to become cleaner?</a:t>
            </a:r>
            <a:endParaRPr lang="ru-RU" sz="2800" b="1" dirty="0"/>
          </a:p>
        </p:txBody>
      </p:sp>
      <p:pic>
        <p:nvPicPr>
          <p:cNvPr id="24578" name="Picture 2" descr="http://www.misto.lg.ua/images/img_post/misto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3395567"/>
            <a:ext cx="4500562" cy="3462433"/>
          </a:xfrm>
          <a:prstGeom prst="rect">
            <a:avLst/>
          </a:prstGeom>
          <a:noFill/>
        </p:spPr>
      </p:pic>
      <p:pic>
        <p:nvPicPr>
          <p:cNvPr id="24580" name="Picture 4" descr="http://www.home-poster.net/advert/upload/14267656066_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4570"/>
            <a:ext cx="4429124" cy="343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285728"/>
            <a:ext cx="7572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Our rivers and air are polluted by </a:t>
            </a:r>
            <a:r>
              <a:rPr lang="en-US" sz="3600" b="1" dirty="0" err="1" smtClean="0"/>
              <a:t>Azot</a:t>
            </a:r>
            <a:r>
              <a:rPr lang="en-US" sz="3600" b="1" dirty="0" smtClean="0"/>
              <a:t>. But we can’t stop its work as it gives workplaces to most our citizens.</a:t>
            </a:r>
            <a:endParaRPr lang="en-US" sz="3600" b="1" dirty="0" smtClean="0"/>
          </a:p>
        </p:txBody>
      </p:sp>
      <p:pic>
        <p:nvPicPr>
          <p:cNvPr id="2050" name="Picture 2" descr="http://severodoneck.ru/uploads/posts/2013-10/1380967832_az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5643602" cy="422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042" y="0"/>
            <a:ext cx="7500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what is good in our town is that around it there is a big forest.</a:t>
            </a:r>
            <a:endParaRPr lang="ru-RU" sz="2800" b="1" dirty="0"/>
          </a:p>
        </p:txBody>
      </p:sp>
      <p:pic>
        <p:nvPicPr>
          <p:cNvPr id="1026" name="Picture 2" descr="http://severodoneck.ru/uploads/posts/2012-11/thumbs/1352123938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3864228" cy="2714620"/>
          </a:xfrm>
          <a:prstGeom prst="rect">
            <a:avLst/>
          </a:prstGeom>
          <a:noFill/>
        </p:spPr>
      </p:pic>
      <p:pic>
        <p:nvPicPr>
          <p:cNvPr id="1028" name="Picture 4" descr="https://lh5.googleusercontent.com/_jmK3kJowah0/TZtOUvSrHBI/AAAAAAAACSc/hyGaeaaT3HA/f_17199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579" y="4143381"/>
            <a:ext cx="5220421" cy="2714620"/>
          </a:xfrm>
          <a:prstGeom prst="rect">
            <a:avLst/>
          </a:prstGeom>
          <a:noFill/>
        </p:spPr>
      </p:pic>
      <p:pic>
        <p:nvPicPr>
          <p:cNvPr id="1030" name="Picture 6" descr="http://www.photoukraine.com/i/articles/Ximicheskaya%20Promyshlennost%20Photos/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000108"/>
            <a:ext cx="4214810" cy="3076812"/>
          </a:xfrm>
          <a:prstGeom prst="rect">
            <a:avLst/>
          </a:prstGeom>
          <a:noFill/>
        </p:spPr>
      </p:pic>
      <p:pic>
        <p:nvPicPr>
          <p:cNvPr id="1032" name="Picture 8" descr="http://www.ohtyrka.net/wp-content/gallery/per2010-3/DSC078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736"/>
            <a:ext cx="3571868" cy="267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28_2">
  <a:themeElements>
    <a:clrScheme name="0328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28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28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0328_2</Template>
  <TotalTime>176</TotalTime>
  <Words>150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0328_2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Olya</cp:lastModifiedBy>
  <cp:revision>19</cp:revision>
  <dcterms:created xsi:type="dcterms:W3CDTF">2014-01-28T20:00:45Z</dcterms:created>
  <dcterms:modified xsi:type="dcterms:W3CDTF">2014-02-09T18:59:06Z</dcterms:modified>
</cp:coreProperties>
</file>