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8848" cy="1459992"/>
          </a:xfrm>
        </p:spPr>
        <p:txBody>
          <a:bodyPr/>
          <a:lstStyle/>
          <a:p>
            <a:r>
              <a:rPr lang="ru-RU" dirty="0" smtClean="0"/>
              <a:t>ВЛАДИМИР МАЯКОВСКИЙ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48200" y="3352800"/>
            <a:ext cx="4495800" cy="403860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«Я – поэт. Этим и интересен. Об этом и пишу. Об остальном – только если это отстоялось словом».</a:t>
            </a:r>
            <a:endParaRPr lang="ru-RU" sz="2400" i="1" dirty="0"/>
          </a:p>
        </p:txBody>
      </p:sp>
      <p:sp>
        <p:nvSpPr>
          <p:cNvPr id="13316" name="AutoShape 4" descr="data:image/jpeg;base64,/9j/4AAQSkZJRgABAQAAAQABAAD/2wCEAAkGBhQSERUUEhQVFRUVGRcYGBgYFxgYGhgYFxcXFxccFRcYHSYeGBkjGhcYIC8gIycpLC0sFyAxNTEqNSYrLCkBCQoKBQUFDQUFDSkYEhgpKSkpKSkpKSkpKSkpKSkpKSkpKSkpKSkpKSkpKSkpKSkpKSkpKSkpKSkpKSkpKSkpKf/AABEIAQQAwgMBIgACEQEDEQH/xAAcAAACAgMBAQAAAAAAAAAAAAAEBQMGAAIHAQj/xAA/EAABAgQEBAMFBwMCBwEBAAABAhEAAyExBBJBUQUGImETcYEHMpGh8BRCUnKxwdEjYuEV8SQzc4KSorLiF//EABQBAQAAAAAAAAAAAAAAAAAAAAD/xAAUEQEAAAAAAAAAAAAAAAAAAAAA/9oADAMBAAIRAxEAPwCszBWDcIGDwIonaPBMIDM0BrjZgekQmxMSeGT2jJspkwCaZUxMmWGpEJRWJUAawAk8jSJMOCA8QYgVg3CpDQAc0OY8xFhBE0CBZptAQJEeaxKgC8DYnGBNg5MBMKGPTiADcfGFK8So3MakQD+RjU/iHxEFpWDYxVSI2lzimxIgLKqaxrBMuaGhLhOKBRZdCfhDmQiggDEKBrbyjFAUItGiy2kbSFEj1gJwlrR7IWyqB43UqN8MQICJ3UzNDHAoymBJ8wZw3nBaZxJA3gGondhGQP8AZ/OMgFOdnMayZjmJZ0ukCyVZSYAxcmkAz1UaC1TyQYWYxbawAQSX0iRTRpIQ7xHOm9oAWcXMFyE0pAJNYYS3ywA+JMQzbCPMQsvEU+ZAQ4iflBhWSSXibFzCaR2bhHsvwy8DJRNSUzmzLmJPVmVUitGFB6d4DiYTG4MdU4x7FgA+Hmk3ooXLgAONGesKZXsXxZNVSwPzH+ICgwXheErWhS0pOVINd2Z23Z3jq/A/YkhBzYmZnb7iQQLam5r+kXuXwqQlAl+GjIlmSwYNQUgPmApizcGxOZAzXTTzh17WOW0YbES1ywEpnJJIFgpJq2zgj4RWOX19ShpT94B+pZJaJJEwREqioklS9zATTjb5xolZfyjaYhmjeUHMBHNU6hDBCwGP1/EATAHiczagd4ByJp7fCMjxK6DpEZAK5i4Depg6csMGgSYRATJsYW42XV4IXiWpAc+bWAjCWF4jWukbr0jSeGEAHLLqhobaQtkJq8HIRSACnmB5yKPBOLHVHk1PSIBTKkZpqRT1Laj+Y+lpGkfP0vgq/DRimSZInJlqD9TEguU/hcM+4jvGK4gJKj0rmH8KElR+AgHSJYaJpSYqo9qGAQckxS0LFClUtQIOxDUMWRHEElClpqkJSoEC4IJpvSAInTaUhLOoYqvG/bJh5XTIQZp3V0jya8KJXtMmrClzES2aiEr6vPWlddoAP2zT1K+zfh6mPwf9vjFK5bkOVqtUDzi9e0PGJncOlTAHJWltw4U/zDQDK5MVg8MlU0q8WbmXlAGRGQB0KW7lbF6BqEVgBsQGABEbgBm7RFiJrt2iRE1xASpkOIiKMsSpU0SKAgF064MSSD1gx7jE1ERySyqQDrxoyNEzKRkAFMU8QzU6iMkLcERDNVVoDUCBpi3VBlhAa0F7wGyaxFjDSJ0msC4wQA+H96DploH4ekFRgnEqgF+JvGs9XRG04Vj2bL6YCxchyxNw+Lk0coNFWynKp3FikoJB0KhHYZuCExId2FaEgHspriOCco8Q8HGSypsiz4cxywKF9JzdhQ+kd+w0zKGFv2gKpxT2cyMViTNVKCHy5ilZAOWlEAMCWY1/mLpiF5ZJAoBQdhRo38Vh50HcmI8UP6ZzEAV+MBznG8rHDzxPwkuWAsZFhSM4OYdV3v8AV4Z8E5Ako61S5YN6JIy1fpKiVevaHuAVmBDgjtG6kqsIBTjuGy58xEpb5AtKqaFBzD0paFfGs0vAISuYZqlJWApRBLlaQw9M3/iYfJVKlz3nKSkFw6iACWNHPqfSKZzfxoYid0F5aKJ2J1PloPLvAV1A3iaWGiLWDkocVgIystaJEoLGJMtIklp+EApxi7RtJUyhEnFEC4jTBQDER5GwUO8ZAKUTGjRShAxxaQe8CzeIVpAM87gxFNHaFZ4gp4m/1DeANkitBSIce7RJhsYGvcQPxCc4gM4XKq8FY5DNEHD7UgjHbwC5NTaJ8Ulk2jWUNw0bYxYys4p3EAuQHMdd9leLKsOuWTVEz5LSCPR0qjkuGQ6qGOp+yjBnJPmAukFCGG4BUo+YCh8TAdDVLe6XG0IOOcERMQkeN4UqW+YCZRX9qlEuPQvDjEYRE4HM5cM2ZQDX90Fj6iKzieXEAkJwEpYBoo5a0/DAFcv+DKliXJ8MIBfpUFOVXcuS57w5lkXaKvhOAykh14WXLO2VJI8iBTeGKuJsMoDmgSNSTQCArXPs3MUNYLUPMgB/1HxiozFRdudOFESpZDES3zsagzDdvwkgh+wiirRUQEkiXDIpBSz1aAMPJc1hkiQN6iA3w+FcdqxtLw5eJ8MRaJZaGNNHgE3HMKUikCyEEAQ249NJAS0BAdIrtASpkFoyPBNjICmExopUbTDERgNVrjzPHihEZgCETC9LwfK4dMWz0qKX/S0G8F4T05lUJ10FKg/L4w24fh6pSzv1HSwYJqWNh872gF5wXgpBSc5JagNyKMmhP+0WFWGShDpAsMyiN6ZRV3e7XeNP9OBKEjM5qxIS5Fasmzi1onxQvLKQ6SCWT0jV9CtiQWUN7kQFQ4lNKiAhn7F62apoa+uUN3Dl8BBGZSgP38tTvFlxOCEsDKEhTBRLkBT9JYH41FgYr3F+LgqTKSQMxZShVnUKitaOWtWAAKyzSksCcj/3eegZo7/7O+CjDYKWgKzFeZaizOpR0GgAAHpHFcNw/wCyzMs3N4E0ghQbb7zWekdo5J4qFSxIJ6kVSbZk3YVqUu3cMd4CxKwhSSpNRttCjjnOMrD9KyQoigyn5xaJSXji/OfHJuIxOIKUy1SpKihKVOP+WrKSGDhSi5dxQgaCAtM/mhM3Kw95gl7qOyU3V5AQ54Hy6p/EmPmNn+6DoBu2vp5y8l8Kwv2eViMPJSgzkJUSXUsOKpK1kqYFwz6RYcxNBAUz2qqTJ4atSQPEWuQkK/KvOB5UV8Y5eMQmalKkWNxsdQYsvtl5hE1acLLLiT1TDp4iiwA/KkF/zkaRzCVi1Sy6C37+YgLlLPxvBCFOdqQh4XzCk0m9B0P3T/EP8MQRSr66QBMhDOdIKkDzjWXL084kTLYtAKscSV10iIpBHaJZssmYoecbZWYfGAi8OMhgMOI8gOdLiFQidYjQpgISIzDSnWkbkfrG6kw15d4eVLzZQWf4Cpf9IC0/Y0hAyFPSAbXcVv5KjTB4gOVXBSAxBVmapcuGFd6wRjFhUvo973WNSQAfJmLltvOJeH4UKSlAS+UEKL0zEvVqfi1r6QBstJAQrUBqJAAzOah3IckaWO0QIlOSpZoCwBFCzqNQHFHL76tDEnOakkJ7jIWLEq2p+pvaK3zHjSCmVIUVTlkBKBX3szl7A2N6QFd5s4r1+HLJUxIHU92+7d3Gp0gjDcuo8FP4wSV2zZgBYm9aA0bu0HSuDIwoRMKcyg2ZdCCVMzDQMSKaAHd3OBSrw0TJaS7EVDOQzEVrUEkPoXBFgHw+EllIC2qCDmDihqW1rQDWrQTw/iq8MkO/SHSqpKctWNagBhbe8RySQFFbUSSE5aqfKgAJc3z+dBtCvjBzBhcJZ3sQALbZde5pAdV5l9oUrCy2lJ8acQOlJGVBUA2dXrYfKOM8Ux6yla1hIUsuoJSwBdkso1szl3r6wp/1SfKQyVkIJIKTvd2/ftBuK5mXOkZCAQoAK8wQR8x84Dsnsh4uidw8IQayVFKkkh05uvTQkrY7DcGLRxbiIkYeZNUpKcqTlJtmbp0rXRo5F7Gkj7f/AESoJXKX4qSaMMuU+YWQPUw49s/MH9RGFSzSxnV3UoUB8k//AEYCiTsVnlzFF1Fc1TvVzlSU0uSwVprFenorT6aCsLi2CwSwzUYOxPd+2xgWYer5wHsuRR9Ht+j1gjDYhco9KyntcP3EG4VLgtmJUGAFKln7lLU9YW4jOKKGV+3rfXzEBasDzSzCcm1MyWPxH8GLTw7FS5ozIUFDsajzFxFF4LgRPlKALrSXU5Zk3fsKNXUiB0pKFHK6SNQag2vrAXORhsy1ev7xqvDsYB5e5iSemaWJYBWh89j8oaYiYymMBK4jI08OMgObqjQiMUqCsHgcwMxZyS00J1UrRMtN1KPwGsBFLw5UQACSbAVJ8gLxauA4RUsBxkUPxEB0qFaG+hZotvJ3JDDxJyAlJHTK+8bVnLDZj/aGSCTdhFxk8PloGVMtCRsEJA9QBWA5lxCQDNk+Gg5irMSS4VbS25ixYDAiUio6lGtAWc2psDeLSjg0kWlSxrRIA+AYQR/paDUBiHapgKZjcciRKWtqJBJAcjT3mBqaV3MKuAcGUCZ04HxJrqKiAQh/dQQC9LkUrvlo55tkyc8uX1eNmSsoJBDAliXqeqoYioHaPZCkkHMSpKkhSmc0JcHQp0F6QCXjGHBIIBNKh8rVy5gBUFnZtrvWF+EcJAIBYAAupgVEEHV66NSsN580FJJzMWsDTNQtQAg09fhCUYlzkcKqCkEZSCSAWDsKBjv3ZyDSesTG8NOtKhmIANAK1Ad2oRCVaHUApKSBUgmhdIe4c2T8B5RKviYf3spdRoXA7XYOknXR33mVNRUqIoE/fs6lfebpAN+/Z4CrzcMFJKVkZlOyqdJBBfcpobbmEGEdK1IOvyIi44ybmokggqU9XIBL0dyxqXsT8YqfGpTKC0uDV7XBp8mfu8B0j2MT0YYcRxcz3ZEpA/8AIrU3mShI9YqPMXEFTZipqx/UmnOvcKNWHYBhE/A+MmTgcRIIB+0KkqKj90S8yi/dylhfehhXjZufc1Jc37klvp4CORgj4PiGyioU7HUfy0D3Iq3cw2w0j/hkFxXMavcrUzEdnhdLlVfbuzecAbIWK9qaV8xtatqCG0ySlYANR3LAVFQQC1D6AEaQLgZKSkEgk/duFWLkOdGFommYrKlW6UsDUnMRlY0/uf07QA2CneDMCkVS6h1feTUBz8K0rG2MJ8TMdWUzHdyGLP8ACBpUt0JNaFv3p61b/eDMRet6EHsU0f5awAeStqVftp+5ix8vYjxEDMXKDl/j5RXmOX8wvSwp6Q05UPUsX90/qIC5hI3/AE/mMiDxDHsBzvA8PCgZs1xKQQC3vLUXIQj0BJOg9I3wUxeMxkpIGVIJyITZASlShlGrM7m5vDji2MGHwuHAHUmYo5S/UgJyTPNKiVA932gjk/CoRjfHTnWmXJXNlIQkkzDQZAbAgqYntAdckT0kAIsAlm/CQG+UGSw8cp4JzFiMPiXxcmbIlqUpLKSsISlSiUgEiuQlqaR1TDTAUgpIIIcEFwfIwBAkiNVzcrHSz7E2fYGzx6iYCSKuPPXUbj+I1RMyuF/4IgEfOvKkvGywQcmJQCZMwFiFCoSo6oJ00uO/MeG80TZixh8QkIKFMtyxTldCqHYUa97uG6bjOZ5OHWFLWPCW4RMukLF0E7tUHUAi4ryf2nY2RNxCMRh1VU6VlIupDMrcnKWP5RAWTFzpaZIdlBycpUSTatSWrr/d6wGidKDgKdqMWSxFTlBLFJBIYXeKzwfi8yaClVWSojKAqoIUKEEpN9heBMd4kuXKnhQyqzIymlZMuTmcGlfEoxzX1gLjNkS2LZSFFThmAdiQdBcWeod9wcTw+WpsqajK5YNUOwNKU+FNHg9OBTKAWvpGVPSWLOEkhX3VdP3WNrVqmx/Gks0tBAAY1e4BL3GhFTYMYCdfDZeVyRRIDkvWuR8rMzPX8I7sox6EISs5QSl2cgBwcwKdyAUgJa57RDLxE0khDot97bzsWb6pHi8ICEhbqrMdyRRORAyl20+hAJxNUqznWn6+bx79vOo/Xy/YRYU8OlpV05mJuA9DoCQSaH9DUQl4ykOGAFVW2elbnau0A8mST9jkW9wW1Lk3GrG3eFKQH7alvX4NpFmwuFUcJJAFMiSC9ATuBYVFS94QTk1PYX0NbAmtjYWaAZYTDal7Obgs+uhdjR7t3gfjc98qLn3lXd8oYEnZjQbfAnBLZJo3U6ncDLa7t39NYTFZmLJ0cM70Gl/p4A/CodIFGIudDXUPuP4jXGTnoBUkC+ge/eog3hOBVOmy5KB1TVZUi2lyWYAXPZ415h4LNwmIMmcwWlvdLuFVBf8AxoYAOakaMzAfIWhjyrScp9U/uIVgBtX+v5g7gE3LO/7T+ogLsJwjIUHFRkBReJYszCx3+dXLbkn5RBh8cuWCEq6T7yDVKuykmhtE+Jli/wA+8ArEBZuH8/TZUrwuoJ1ZWdJDWVLnBaSPhHReSuYzOwyVSUjoOQyyyU0qcoSGQWLgClfhw9Yi3+zLjng4kyiWTNFDVwobNuP/AJEB2bGc34eVKUpagmahKiJSumYogE5QDcFmzBx3jnvO/tVRicP4WHTMlk5SpSmB7pGUmnd9ItvE8DLno/qoTMDENlBNveSalNXLiOQc1cNEmZlSVFIdgS7VYtfUQEeK5tmTMMZCwlSaMdmLg+ffvCFSjG81NI2w8gmAccocOEyaSbAVNKZqa+poDFilYZK3lqGcIWpaQQD7wlghOaziUBZ4g5VwBypKknK6tSCWZiyQ5YnveCsVh0AAsyrgZhZPUWa4N2pQvq0BriJ65kxRVU5ykOoEBiHD69QNtiWjSfgAGSQVuEl8rAks4Jso1casH3icIOXLLsi5Cic2ZnYNRyxIBfXvGs/FELdDEpIrQakuQLdns/qA1w2VZo4UkkUI+8kJY/Heu0J8XxNKCQQVE5+ro+8tRBSr8rVGtqQ14hjkhAUkAgBWYGxIDAAafAEMNqo8Vw/PNSAQyQhJHfIlJN7unfQQGqscDdKmDHQ2OpCvoekLuM4oLWCGtu+usPEcBSQDmUWDl7OGLA0AobRXeJSmmqA0Lb/uXgOh4DCk4GUSXHhggF6EIIDFt3N9fSK5iMF12INgDSoLUZ+3xF6xbuFhR4fKIFPDQMxYgMlukBzcVNNtRCvCYbxJhqXGwsCNAKFqjR3epgFHEGRIoetagmhLlAGZRU9a9I0hfLw7k1uaXJF9rwdzBNeblAyiWkIytqPe8joQdREElIpmDW7EvZm07CAecs8c+yYhE8S0rUkKAClEAFSchZtWf4n015m5hVjMQuetIBVlTlSSQAlIFyAW1ruYUT1Aggbi+wIv89IhkKcAuxv8fofOA3Kjf6+v4jbhy2mP2IiNRdzv5/R3jfCjr+tawDXxjGR5njyAr+IV0kdwYXFUMHgTEyKOIAdcHctSSrEyyPuqCj5A/vb1hcub2i1eznDZ5s42ZFDSh6jr5fOA6lhJ4UkvQCrE1sPV6gfy8U32lcM6RN1Csp8tH1d3DHSLDhahJLpB6VAqNGAD5Tejh9PKIebJSTh1JrVJFqUq4V6O4vYUgOOTV2beL5wDk5ZWSVCoHSFfi94Fu1GH+RQsQkpPcGOj8n8yoWgIWSFae7diCz3DEGvfaAenh3ho8OWT0hmZNQ5PSWp7pDl7wsn4dSSSQTR3UosokUG9xb+5hcEPcfOsElgFbZqMToKBrvSt3cmvcWaYpSSpQ912JIIbqfuHFu9qMAuJlpSCEpYMG3CSBoxI+b+bwMMF09KgFEb2uzAMwrUnvvE6eUVTAohRc6Gl23o4atY1VyYogFM0FhXPQVrS+YVF4AfF8OX4bA9K+2V8xCdhua0BDWaFX2iYlSzkcOrSgegNmFItk3l/EyRmlzEzAnKrKCMyiFJWXSXc0Ogol4QzZGSchYFJiaomEuiYCQQ4JBZQcvcA94AaVxdkgENcEVq1n+tBFanrck94s+P4SjwivMXDuw1Lka1J+TeUViZLgOmcqpUvhyOp0pCumrhlHMzEU93511iecUypM5be7mZnAckBFSASXI6WGt4E5CxKvsYDAhClZXzM+YqY6M1WYvpHnOuMUgS5AFmWok1OZikKIAe7+t4CpzKpJa4qb1GVy/c/r3iSSpjR9bfv8vhHih0ljZxuBdqncRqEBqb/AL0b57QGYuYyTWhG3bc1jMLVAcPufNvr0iPiDhAe5oPL99Yhw+KKQARS/wBfCAkAL0oxgqVN6wYHKxpaNguvw+t4BsJsZELxkAryRipbpI3BggR6hEBXFGkXP2XrZc7yRRnf3htp6RUsdIyrUO7jyMWz2XLHjKSoOCPhr+sBcMbPXJzszpdQBdiCpmJFnB2eggyWUzJDe8MpBc9SCqrK6iwDk5vJtYg5v4d7s1J6gGKQaFGqWFixd2vfSEeHx5mJAlqCVOGcZqMxzbJIIBDANW8BWOaeEFMwqSHBZThyGNawHwDiKZKzmHSpqi4IsR8fl6RcJXFEL6VESpwJoqiFE0oTQCljvq8LuP8AJC8hnyAlQDlaEF2FyUAaXdOmlIBmvm7DEuHBaznKS9VFy4JABvRu5ibDc1YcIUxQFqINH1bMxNRV/lZoUcpzZC0pQqUjM7OZYmbNU2q7v2iwSMLhl1+xyiliB0JKnq5YBzVqF28oARfOkkJABBqr/D0FtPM2hcnnMdVQaMCoPrdian9PlDmbgMICf+GloZh/y3rQ0c1ufQDvGg+x38GSwYsZSR8xVmCnbt2cEX+v4maWSU5DUqoWygqKlHfKCe9oT4niuZWrCz3Ny52JJJ2dRo0Pp0lIVLUkSEpWcisiAFusNbYKyli2neA5HLyVOFqSpaiTUKQxq7/reAEmY4Kl5RYAhr3q42q31SK+TDjiHBDKBUCWHe/k4GnnCciA6F7K8UyZiKnqFBolQAJ3PpXbYruM4sz565juSe1hQNo7Vtd4h5DmFImqGZ0uolJ90CWurXLHatYiSGSAXpSrgMxBf10gIFJNS1CXuaWP77Rsaepewe/7lo9zaUqz/Rv6QEvFgCugAan8QEWOLzANv1vHpmpgOWolRVvBRnbpHp+sB6cQGYRKhbxAJqWYhj5fvGqk5TAPEq7x7CxM4tGQBAS0aqmZa96+UbvEeImqShWUkEhi2oNwe0AFzPxRE+eVSpYlSwEoQkVLJDOs6rJck94Yezuc2KAdnBqIrmI/zF/9n/KaSEYpUxYZzlCAQRahck30EB0nEqSoAkPcsRoxH7/rYPFC47y+tC1TcOcqwcxSQyVMxFLZhesXCdiFh1IQpdHSmiQSWSPeHS9KltYUDiBXOmpKAkS80s3IDAFktcAEigu1ICqLnS8UAiZ/TnBkjMwzFwGoGbUGjW1qpE7EYRYVKWpDVYkEH0Lg6xbOPcupnnMOkpolQDApFn71Ad2o1zCReLxOELzkGYkiiiK9jW5cGpD0rAQYPGeItU0oEuaxdg0ubd9eiYe1DWxrEsvmYABNL16QC41AYsWJF69zDLHc0SZkkZFCWGIU9VOTsRVqmn+4CuIBABQZS3o4ZWign3gSC/fSt4CDEcwTllhVgB0kh6sCG89N4HRhFzelloNBQUF7hqM3yiw4Li0xSnloSE0JZKU7pfNTQ3P6CHErG4kBPhpQit1ZRuKsLUZ3gKXi+EKklCzPTMlghZbM7pIKUkEXJceitoCTxc1qQC9K3Ot6GLHx7CzJqlArT1AFOUEMUuSCmpqlVGYN5QAnl9gmqV0rUl2DkhJFK/WkArx/GFTEkFRLgAvqA7OX0hOqGfFMEEVFO1fS8K3gH3KswgYgbyw9CaPWx/m8GFTCrkEB7Hv5P67wBy5MZM8DVKDTXKrN8KRcMDyDi5yAtErKlVUmYsJoTRkk5gGOorAVWZ7r0H7j9N4DGECy7dOh37x0Wb7JMYoe9Ia5SFlz2qkJ73+MLOJcvzsIM2Iw09ErWYky5qdk58h6R6j9ICqK4akW/SNJnDQxuDpUVv8A4h5iJCVgLQoKQaU3YUILEG94EmyQPrUwCdWGUkn7w+vhGqw35f0hnPk7G+u/08CzBRmp+kAGCd4yNSIyAaZY3yOCDqG+Mb5GMeJvABY3l8nCfaZYPhpmGUp6lNAUue9ovXs4xH/BgXy5w19TQjRrvCzlniSBJx+Eme7OlGbL/wCpLDsH1sf+2J/Z4CJBBJZ1qs4cFLO+vSWpveAtpx6QrpymoByklny62DVrV22sPw2WnwsxBOaZNUammZSwSzi9KPvE4ZypWe4pmSAaFmISHZv4ZoHwweTLIpmQVliAyT1Bhv577wCzjMopBXLNAKhlOwDVpdx5fB4rmO44spKVHMlTulQPdiw1uaavuYvPghSTmALsNEm6Wc1cPVx3iqzeWVFVEtlUQekO3TbKTWpIrWsBVJfBTMUSlJCWf8tP/apDbgv3gHCqZWSrFwR9ag19IvE3h65aVZAK1CXapCaJBcd/I94peDw6vFezF6tqaXveAf8AA+OqlqykDatAKEBy9xuf3h4rmJCl5QoAqcJBFr+bAt20Lm8VDiXStWmazbFv49IHw+XMVrUWTVvvHYAjV2D9+0BcePcTTKQrMOonMkVCmBdRLm1SKXYwqVxEjNlJADMdW/bf6MBrwSphUZpSCfxXAymgH0zRHJklctHVUOlbByMtr0sxHnAecWxLoIvQHy189d4V8LwJnTAgbgBg5KiWSkdyYb8RwmWUoObAuWq9QANrxceRpsjhkpM3EylLmqZQKcpMvMNUk3ykBxW/dwtXJPs0l4QeJOabOLadCGqyU6kfiPoBFxxHEZctSULUM8x8ifvKa7DbvHN+Zfa2lUhYwiVJV+NYAyuW6Q9TW5oIO9m3CsfMmfa8WvKlY6QpKTMWCKVZ5SNQLnYXIdIFBG6AFAggEEEEEOCDQgjURqTGyVACA4f7SOWP9MxSZuHDSJ7nJXKFJIKkX92oI2qNIRrUFspLgKDpHrWu7j5RePbfx5JTKwiWKwrxZmuXpKUB9yFEn03jmnDsV0KQ9EsodgWCvm3zgDJky50Pe3e94X4iZpT9YlXNI8hX4fCBJpJIaAGMZBGWMgGwF4h1j09ogUoiA0xoYpUDZx6GLjy1ikSwySwBKSCzgKbNV3/we0F8lcOkKw6VzJSZi1KmVUgLPSQABmcC4ix4TgiD70tCQpxZIUxoKix79oAXHkiWWCc2UlySXapZTMfujb1iNRCJcvMUhQSlNQbMAaPvQiv8KzxQKMxKksUhcqZVL5kZkkpA0IqxFX7RPxfFJUQhwS5FyKlmYPVOxHahgNp01Kk9KnLZiwLs5PcO7W+EYmckJF3BBzG9AW1Bq1av53ipzZq5ZdGZgdXNQTQsGJY/7xsnmFRDKBq4YuzgFtampDHdoC1T8QhIqQQdOl9BQG4vf/EJsRgpYdadFHpTR3PSdWo5LPraF82epbEmxIJdhcGpGjFtAGF4dYTDguCUuK0qc3upvcOC/wCW5gKbzEWmgf2ILVpT5XtWEs00PmPWsNOOTgqetqhJyg0rlppTQwrUK+o/UQFjVjFFRb7wB6tNHfan1eBlTzLWVKFFkpJO7dBLd6QRLmpJUSxzAByGckdmc19d4G4rjgZRS/3rUIBa7wG+BWFKClupMs0DEuoF0iugufQaxfMF7OZ2ITnxM0SSuoSRnUAbOHASfj6RQ+XlqmrRh5ZQlSnUpcwshDspRO5YAAR0/G8nThgpCxi1T1FebqV4SVpWHBQvqKWYGxdza8A14FyLgMMPcE5dAVTOtyK0R7gqNoezOY5QS4UGfK2pV+FKRVSuwBijyOQ5q0nx8UJYNf6apilDWi1rA/8ASH/BsFgeHS1TRMMxYfPOWoLX36rIHkzuHekBY8CmZMGaYjw06JJdR7qAonycndrRnFeLSpElc4qSRLCiC4PUASw72HmQIr/FuZUqlJVPJkSVgkIJadMT+SmRHnU7CKXxr2hSFyUScPh5Qlgl0zkhSRUFJyBTFTuauLQFL41zClZmFEtRmTSSubNUFzC5chAACJQJ2BU1MzOCnwUxlasxB/z6wfxRSVTFEpQCrKehORKdDlQlhVvmYAlIBcAwE2IxURSpjRCuWReJsPilpBAUQCzjQtAT02+UZGuY/i+cZANghoDnisGTTAk6A6Z7MmVgxuibNT/5BBi4LlKNGp9VjlXIvN8rBhaMQFFClBaSkAlKsrFwSKEbbRbf/wCr4EUBnN/0/wD9QFG5pxZw/EcSE2WS4/OkFx8T8TEE3GBhmL618vy7tSsLOZeOfa8TMnNlCrDYAZR6wLJVmYC7gDatPi8A9wU0TlBDACpo/mwzV7Eh7m9oajlwLUHALgCoIr2D7MH8qVppy5wtMsErAexeoY1o1C/5vjFklJQ6cpaoSkdzUGlGBy9qDaAX4bhCZacxBYK1UGJBIbuaHQuTvYLi+MyyphSaJ9DnVZm7ufSLGnG0JLEB6AvRTtalaUIu8c+514uJq0ypZBTLvRsyjdg1gGDQFfKP584imob4xsjENSNJq4Bh7zM4sPlp8qQLipKqkvdvkI9lYwp+mMaz+IKUMpLj60gN0S0lHX0q0INx/cP3ix8c5jXikSE+IsS5MtCMiT0lSQxVQ0owqHYRT3j1DvS8A1mcVmh0ibMy7Zi0RYfiax98gA5t6ixAs/eAvE3rBGFwaFms0J3cEfDT5wBvEeLeMzJUVt1TFrUtaz60SOw3uYXqlG5oIbSeHyk2UpXcAednpSPZuG6dxs2n+P3gEpBNBE8vDZawWtTaf4bba0RTLdvQPARU849wMjOsI1UyR5k0iMCPHIIIvv8ApATzsOpCilQUFJJSQRUEFiD6xkdcw/NvCZiEzJ8oeMsBUzoH/MUHX/7ExkBzacqIJ1oyMgA5toFQIyMgPBBfDz/UTGRkBbsKrOitGc01YJNexdjDCZiSpRJYkBZrX3UUv+Y/QjIyAj4xiTKw81SGBASAdgQmg2Z45+oZhmN7vGRkBoRmBe4110FYHBpHsZAYYkCB097/ABjIyAiUYKkJ6gnQhz3o9Y8jICSVIBStRqxAA0hnw7hiFAEh3fyoIyMgJsRw+WGZIHx7xBOSwcEhrVJao3jIyAFRPJBBY1/kxov9o8jIDRIjGp849jID0CPYyM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data:image/jpeg;base64,/9j/4AAQSkZJRgABAQAAAQABAAD/2wCEAAkGBhQSERUUEhQVFRUVGRcYGBgYFxgYGhgYFxcXFxccFRcYHSYeGBkjGhcYIC8gIycpLC0sFyAxNTEqNSYrLCkBCQoKBQUFDQUFDSkYEhgpKSkpKSkpKSkpKSkpKSkpKSkpKSkpKSkpKSkpKSkpKSkpKSkpKSkpKSkpKSkpKSkpKf/AABEIAQQAwgMBIgACEQEDEQH/xAAcAAACAgMBAQAAAAAAAAAAAAAEBQMGAAIHAQj/xAA/EAABAgQEBAMFBwMCBwEBAAABAhEAAyExBBJBUQUGImETcYEHMpGh8BRCUnKxwdEjYuEV8SQzc4KSorLiF//EABQBAQAAAAAAAAAAAAAAAAAAAAD/xAAUEQEAAAAAAAAAAAAAAAAAAAAA/9oADAMBAAIRAxEAPwCszBWDcIGDwIonaPBMIDM0BrjZgekQmxMSeGT2jJspkwCaZUxMmWGpEJRWJUAawAk8jSJMOCA8QYgVg3CpDQAc0OY8xFhBE0CBZptAQJEeaxKgC8DYnGBNg5MBMKGPTiADcfGFK8So3MakQD+RjU/iHxEFpWDYxVSI2lzimxIgLKqaxrBMuaGhLhOKBRZdCfhDmQiggDEKBrbyjFAUItGiy2kbSFEj1gJwlrR7IWyqB43UqN8MQICJ3UzNDHAoymBJ8wZw3nBaZxJA3gGondhGQP8AZ/OMgFOdnMayZjmJZ0ukCyVZSYAxcmkAz1UaC1TyQYWYxbawAQSX0iRTRpIQ7xHOm9oAWcXMFyE0pAJNYYS3ywA+JMQzbCPMQsvEU+ZAQ4iflBhWSSXibFzCaR2bhHsvwy8DJRNSUzmzLmJPVmVUitGFB6d4DiYTG4MdU4x7FgA+Hmk3ooXLgAONGesKZXsXxZNVSwPzH+ICgwXheErWhS0pOVINd2Z23Z3jq/A/YkhBzYmZnb7iQQLam5r+kXuXwqQlAl+GjIlmSwYNQUgPmApizcGxOZAzXTTzh17WOW0YbES1ywEpnJJIFgpJq2zgj4RWOX19ShpT94B+pZJaJJEwREqioklS9zATTjb5xolZfyjaYhmjeUHMBHNU6hDBCwGP1/EATAHiczagd4ByJp7fCMjxK6DpEZAK5i4Depg6csMGgSYRATJsYW42XV4IXiWpAc+bWAjCWF4jWukbr0jSeGEAHLLqhobaQtkJq8HIRSACnmB5yKPBOLHVHk1PSIBTKkZpqRT1Laj+Y+lpGkfP0vgq/DRimSZInJlqD9TEguU/hcM+4jvGK4gJKj0rmH8KElR+AgHSJYaJpSYqo9qGAQckxS0LFClUtQIOxDUMWRHEElClpqkJSoEC4IJpvSAInTaUhLOoYqvG/bJh5XTIQZp3V0jya8KJXtMmrClzES2aiEr6vPWlddoAP2zT1K+zfh6mPwf9vjFK5bkOVqtUDzi9e0PGJncOlTAHJWltw4U/zDQDK5MVg8MlU0q8WbmXlAGRGQB0KW7lbF6BqEVgBsQGABEbgBm7RFiJrt2iRE1xASpkOIiKMsSpU0SKAgF064MSSD1gx7jE1ERySyqQDrxoyNEzKRkAFMU8QzU6iMkLcERDNVVoDUCBpi3VBlhAa0F7wGyaxFjDSJ0msC4wQA+H96DploH4ekFRgnEqgF+JvGs9XRG04Vj2bL6YCxchyxNw+Lk0coNFWynKp3FikoJB0KhHYZuCExId2FaEgHspriOCco8Q8HGSypsiz4cxywKF9JzdhQ+kd+w0zKGFv2gKpxT2cyMViTNVKCHy5ilZAOWlEAMCWY1/mLpiF5ZJAoBQdhRo38Vh50HcmI8UP6ZzEAV+MBznG8rHDzxPwkuWAsZFhSM4OYdV3v8AV4Z8E5Ako61S5YN6JIy1fpKiVevaHuAVmBDgjtG6kqsIBTjuGy58xEpb5AtKqaFBzD0paFfGs0vAISuYZqlJWApRBLlaQw9M3/iYfJVKlz3nKSkFw6iACWNHPqfSKZzfxoYid0F5aKJ2J1PloPLvAV1A3iaWGiLWDkocVgIystaJEoLGJMtIklp+EApxi7RtJUyhEnFEC4jTBQDER5GwUO8ZAKUTGjRShAxxaQe8CzeIVpAM87gxFNHaFZ4gp4m/1DeANkitBSIce7RJhsYGvcQPxCc4gM4XKq8FY5DNEHD7UgjHbwC5NTaJ8Ulk2jWUNw0bYxYys4p3EAuQHMdd9leLKsOuWTVEz5LSCPR0qjkuGQ6qGOp+yjBnJPmAukFCGG4BUo+YCh8TAdDVLe6XG0IOOcERMQkeN4UqW+YCZRX9qlEuPQvDjEYRE4HM5cM2ZQDX90Fj6iKzieXEAkJwEpYBoo5a0/DAFcv+DKliXJ8MIBfpUFOVXcuS57w5lkXaKvhOAykh14WXLO2VJI8iBTeGKuJsMoDmgSNSTQCArXPs3MUNYLUPMgB/1HxiozFRdudOFESpZDES3zsagzDdvwkgh+wiirRUQEkiXDIpBSz1aAMPJc1hkiQN6iA3w+FcdqxtLw5eJ8MRaJZaGNNHgE3HMKUikCyEEAQ249NJAS0BAdIrtASpkFoyPBNjICmExopUbTDERgNVrjzPHihEZgCETC9LwfK4dMWz0qKX/S0G8F4T05lUJ10FKg/L4w24fh6pSzv1HSwYJqWNh872gF5wXgpBSc5JagNyKMmhP+0WFWGShDpAsMyiN6ZRV3e7XeNP9OBKEjM5qxIS5Fasmzi1onxQvLKQ6SCWT0jV9CtiQWUN7kQFQ4lNKiAhn7F62apoa+uUN3Dl8BBGZSgP38tTvFlxOCEsDKEhTBRLkBT9JYH41FgYr3F+LgqTKSQMxZShVnUKitaOWtWAAKyzSksCcj/3eegZo7/7O+CjDYKWgKzFeZaizOpR0GgAAHpHFcNw/wCyzMs3N4E0ghQbb7zWekdo5J4qFSxIJ6kVSbZk3YVqUu3cMd4CxKwhSSpNRttCjjnOMrD9KyQoigyn5xaJSXji/OfHJuIxOIKUy1SpKihKVOP+WrKSGDhSi5dxQgaCAtM/mhM3Kw95gl7qOyU3V5AQ54Hy6p/EmPmNn+6DoBu2vp5y8l8Kwv2eViMPJSgzkJUSXUsOKpK1kqYFwz6RYcxNBAUz2qqTJ4atSQPEWuQkK/KvOB5UV8Y5eMQmalKkWNxsdQYsvtl5hE1acLLLiT1TDp4iiwA/KkF/zkaRzCVi1Sy6C37+YgLlLPxvBCFOdqQh4XzCk0m9B0P3T/EP8MQRSr66QBMhDOdIKkDzjWXL084kTLYtAKscSV10iIpBHaJZssmYoecbZWYfGAi8OMhgMOI8gOdLiFQidYjQpgISIzDSnWkbkfrG6kw15d4eVLzZQWf4Cpf9IC0/Y0hAyFPSAbXcVv5KjTB4gOVXBSAxBVmapcuGFd6wRjFhUvo973WNSQAfJmLltvOJeH4UKSlAS+UEKL0zEvVqfi1r6QBstJAQrUBqJAAzOah3IckaWO0QIlOSpZoCwBFCzqNQHFHL76tDEnOakkJ7jIWLEq2p+pvaK3zHjSCmVIUVTlkBKBX3szl7A2N6QFd5s4r1+HLJUxIHU92+7d3Gp0gjDcuo8FP4wSV2zZgBYm9aA0bu0HSuDIwoRMKcyg2ZdCCVMzDQMSKaAHd3OBSrw0TJaS7EVDOQzEVrUEkPoXBFgHw+EllIC2qCDmDihqW1rQDWrQTw/iq8MkO/SHSqpKctWNagBhbe8RySQFFbUSSE5aqfKgAJc3z+dBtCvjBzBhcJZ3sQALbZde5pAdV5l9oUrCy2lJ8acQOlJGVBUA2dXrYfKOM8Ux6yla1hIUsuoJSwBdkso1szl3r6wp/1SfKQyVkIJIKTvd2/ftBuK5mXOkZCAQoAK8wQR8x84Dsnsh4uidw8IQayVFKkkh05uvTQkrY7DcGLRxbiIkYeZNUpKcqTlJtmbp0rXRo5F7Gkj7f/AESoJXKX4qSaMMuU+YWQPUw49s/MH9RGFSzSxnV3UoUB8k//AEYCiTsVnlzFF1Fc1TvVzlSU0uSwVprFenorT6aCsLi2CwSwzUYOxPd+2xgWYer5wHsuRR9Ht+j1gjDYhco9KyntcP3EG4VLgtmJUGAFKln7lLU9YW4jOKKGV+3rfXzEBasDzSzCcm1MyWPxH8GLTw7FS5ozIUFDsajzFxFF4LgRPlKALrSXU5Zk3fsKNXUiB0pKFHK6SNQag2vrAXORhsy1ev7xqvDsYB5e5iSemaWJYBWh89j8oaYiYymMBK4jI08OMgObqjQiMUqCsHgcwMxZyS00J1UrRMtN1KPwGsBFLw5UQACSbAVJ8gLxauA4RUsBxkUPxEB0qFaG+hZotvJ3JDDxJyAlJHTK+8bVnLDZj/aGSCTdhFxk8PloGVMtCRsEJA9QBWA5lxCQDNk+Gg5irMSS4VbS25ixYDAiUio6lGtAWc2psDeLSjg0kWlSxrRIA+AYQR/paDUBiHapgKZjcciRKWtqJBJAcjT3mBqaV3MKuAcGUCZ04HxJrqKiAQh/dQQC9LkUrvlo55tkyc8uX1eNmSsoJBDAliXqeqoYioHaPZCkkHMSpKkhSmc0JcHQp0F6QCXjGHBIIBNKh8rVy5gBUFnZtrvWF+EcJAIBYAAupgVEEHV66NSsN580FJJzMWsDTNQtQAg09fhCUYlzkcKqCkEZSCSAWDsKBjv3ZyDSesTG8NOtKhmIANAK1Ad2oRCVaHUApKSBUgmhdIe4c2T8B5RKviYf3spdRoXA7XYOknXR33mVNRUqIoE/fs6lfebpAN+/Z4CrzcMFJKVkZlOyqdJBBfcpobbmEGEdK1IOvyIi44ybmokggqU9XIBL0dyxqXsT8YqfGpTKC0uDV7XBp8mfu8B0j2MT0YYcRxcz3ZEpA/8AIrU3mShI9YqPMXEFTZipqx/UmnOvcKNWHYBhE/A+MmTgcRIIB+0KkqKj90S8yi/dylhfehhXjZufc1Jc37klvp4CORgj4PiGyioU7HUfy0D3Iq3cw2w0j/hkFxXMavcrUzEdnhdLlVfbuzecAbIWK9qaV8xtatqCG0ySlYANR3LAVFQQC1D6AEaQLgZKSkEgk/duFWLkOdGFommYrKlW6UsDUnMRlY0/uf07QA2CneDMCkVS6h1feTUBz8K0rG2MJ8TMdWUzHdyGLP8ACBpUt0JNaFv3p61b/eDMRet6EHsU0f5awAeStqVftp+5ix8vYjxEDMXKDl/j5RXmOX8wvSwp6Q05UPUsX90/qIC5hI3/AE/mMiDxDHsBzvA8PCgZs1xKQQC3vLUXIQj0BJOg9I3wUxeMxkpIGVIJyITZASlShlGrM7m5vDji2MGHwuHAHUmYo5S/UgJyTPNKiVA932gjk/CoRjfHTnWmXJXNlIQkkzDQZAbAgqYntAdckT0kAIsAlm/CQG+UGSw8cp4JzFiMPiXxcmbIlqUpLKSsISlSiUgEiuQlqaR1TDTAUgpIIIcEFwfIwBAkiNVzcrHSz7E2fYGzx6iYCSKuPPXUbj+I1RMyuF/4IgEfOvKkvGywQcmJQCZMwFiFCoSo6oJ00uO/MeG80TZixh8QkIKFMtyxTldCqHYUa97uG6bjOZ5OHWFLWPCW4RMukLF0E7tUHUAi4ryf2nY2RNxCMRh1VU6VlIupDMrcnKWP5RAWTFzpaZIdlBycpUSTatSWrr/d6wGidKDgKdqMWSxFTlBLFJBIYXeKzwfi8yaClVWSojKAqoIUKEEpN9heBMd4kuXKnhQyqzIymlZMuTmcGlfEoxzX1gLjNkS2LZSFFThmAdiQdBcWeod9wcTw+WpsqajK5YNUOwNKU+FNHg9OBTKAWvpGVPSWLOEkhX3VdP3WNrVqmx/Gks0tBAAY1e4BL3GhFTYMYCdfDZeVyRRIDkvWuR8rMzPX8I7sox6EISs5QSl2cgBwcwKdyAUgJa57RDLxE0khDot97bzsWb6pHi8ICEhbqrMdyRRORAyl20+hAJxNUqznWn6+bx79vOo/Xy/YRYU8OlpV05mJuA9DoCQSaH9DUQl4ykOGAFVW2elbnau0A8mST9jkW9wW1Lk3GrG3eFKQH7alvX4NpFmwuFUcJJAFMiSC9ATuBYVFS94QTk1PYX0NbAmtjYWaAZYTDal7Obgs+uhdjR7t3gfjc98qLn3lXd8oYEnZjQbfAnBLZJo3U6ncDLa7t39NYTFZmLJ0cM70Gl/p4A/CodIFGIudDXUPuP4jXGTnoBUkC+ge/eog3hOBVOmy5KB1TVZUi2lyWYAXPZ415h4LNwmIMmcwWlvdLuFVBf8AxoYAOakaMzAfIWhjyrScp9U/uIVgBtX+v5g7gE3LO/7T+ogLsJwjIUHFRkBReJYszCx3+dXLbkn5RBh8cuWCEq6T7yDVKuykmhtE+Jli/wA+8ArEBZuH8/TZUrwuoJ1ZWdJDWVLnBaSPhHReSuYzOwyVSUjoOQyyyU0qcoSGQWLgClfhw9Yi3+zLjng4kyiWTNFDVwobNuP/AJEB2bGc34eVKUpagmahKiJSumYogE5QDcFmzBx3jnvO/tVRicP4WHTMlk5SpSmB7pGUmnd9ItvE8DLno/qoTMDENlBNveSalNXLiOQc1cNEmZlSVFIdgS7VYtfUQEeK5tmTMMZCwlSaMdmLg+ffvCFSjG81NI2w8gmAccocOEyaSbAVNKZqa+poDFilYZK3lqGcIWpaQQD7wlghOaziUBZ4g5VwBypKknK6tSCWZiyQ5YnveCsVh0AAsyrgZhZPUWa4N2pQvq0BriJ65kxRVU5ykOoEBiHD69QNtiWjSfgAGSQVuEl8rAks4Jso1casH3icIOXLLsi5Cic2ZnYNRyxIBfXvGs/FELdDEpIrQakuQLdns/qA1w2VZo4UkkUI+8kJY/Heu0J8XxNKCQQVE5+ro+8tRBSr8rVGtqQ14hjkhAUkAgBWYGxIDAAafAEMNqo8Vw/PNSAQyQhJHfIlJN7unfQQGqscDdKmDHQ2OpCvoekLuM4oLWCGtu+usPEcBSQDmUWDl7OGLA0AobRXeJSmmqA0Lb/uXgOh4DCk4GUSXHhggF6EIIDFt3N9fSK5iMF12INgDSoLUZ+3xF6xbuFhR4fKIFPDQMxYgMlukBzcVNNtRCvCYbxJhqXGwsCNAKFqjR3epgFHEGRIoetagmhLlAGZRU9a9I0hfLw7k1uaXJF9rwdzBNeblAyiWkIytqPe8joQdREElIpmDW7EvZm07CAecs8c+yYhE8S0rUkKAClEAFSchZtWf4n015m5hVjMQuetIBVlTlSSQAlIFyAW1ruYUT1Aggbi+wIv89IhkKcAuxv8fofOA3Kjf6+v4jbhy2mP2IiNRdzv5/R3jfCjr+tawDXxjGR5njyAr+IV0kdwYXFUMHgTEyKOIAdcHctSSrEyyPuqCj5A/vb1hcub2i1eznDZ5s42ZFDSh6jr5fOA6lhJ4UkvQCrE1sPV6gfy8U32lcM6RN1Csp8tH1d3DHSLDhahJLpB6VAqNGAD5Tejh9PKIebJSTh1JrVJFqUq4V6O4vYUgOOTV2beL5wDk5ZWSVCoHSFfi94Fu1GH+RQsQkpPcGOj8n8yoWgIWSFae7diCz3DEGvfaAenh3ho8OWT0hmZNQ5PSWp7pDl7wsn4dSSSQTR3UosokUG9xb+5hcEPcfOsElgFbZqMToKBrvSt3cmvcWaYpSSpQ912JIIbqfuHFu9qMAuJlpSCEpYMG3CSBoxI+b+bwMMF09KgFEb2uzAMwrUnvvE6eUVTAohRc6Gl23o4atY1VyYogFM0FhXPQVrS+YVF4AfF8OX4bA9K+2V8xCdhua0BDWaFX2iYlSzkcOrSgegNmFItk3l/EyRmlzEzAnKrKCMyiFJWXSXc0Ogol4QzZGSchYFJiaomEuiYCQQ4JBZQcvcA94AaVxdkgENcEVq1n+tBFanrck94s+P4SjwivMXDuw1Lka1J+TeUViZLgOmcqpUvhyOp0pCumrhlHMzEU93511iecUypM5be7mZnAckBFSASXI6WGt4E5CxKvsYDAhClZXzM+YqY6M1WYvpHnOuMUgS5AFmWok1OZikKIAe7+t4CpzKpJa4qb1GVy/c/r3iSSpjR9bfv8vhHih0ljZxuBdqncRqEBqb/AL0b57QGYuYyTWhG3bc1jMLVAcPufNvr0iPiDhAe5oPL99Yhw+KKQARS/wBfCAkAL0oxgqVN6wYHKxpaNguvw+t4BsJsZELxkAryRipbpI3BggR6hEBXFGkXP2XrZc7yRRnf3htp6RUsdIyrUO7jyMWz2XLHjKSoOCPhr+sBcMbPXJzszpdQBdiCpmJFnB2eggyWUzJDe8MpBc9SCqrK6iwDk5vJtYg5v4d7s1J6gGKQaFGqWFixd2vfSEeHx5mJAlqCVOGcZqMxzbJIIBDANW8BWOaeEFMwqSHBZThyGNawHwDiKZKzmHSpqi4IsR8fl6RcJXFEL6VESpwJoqiFE0oTQCljvq8LuP8AJC8hnyAlQDlaEF2FyUAaXdOmlIBmvm7DEuHBaznKS9VFy4JABvRu5ibDc1YcIUxQFqINH1bMxNRV/lZoUcpzZC0pQqUjM7OZYmbNU2q7v2iwSMLhl1+xyiliB0JKnq5YBzVqF28oARfOkkJABBqr/D0FtPM2hcnnMdVQaMCoPrdian9PlDmbgMICf+GloZh/y3rQ0c1ufQDvGg+x38GSwYsZSR8xVmCnbt2cEX+v4maWSU5DUqoWygqKlHfKCe9oT4niuZWrCz3Ny52JJJ2dRo0Pp0lIVLUkSEpWcisiAFusNbYKyli2neA5HLyVOFqSpaiTUKQxq7/reAEmY4Kl5RYAhr3q42q31SK+TDjiHBDKBUCWHe/k4GnnCciA6F7K8UyZiKnqFBolQAJ3PpXbYruM4sz565juSe1hQNo7Vtd4h5DmFImqGZ0uolJ90CWurXLHatYiSGSAXpSrgMxBf10gIFJNS1CXuaWP77Rsaepewe/7lo9zaUqz/Rv6QEvFgCugAan8QEWOLzANv1vHpmpgOWolRVvBRnbpHp+sB6cQGYRKhbxAJqWYhj5fvGqk5TAPEq7x7CxM4tGQBAS0aqmZa96+UbvEeImqShWUkEhi2oNwe0AFzPxRE+eVSpYlSwEoQkVLJDOs6rJck94Yezuc2KAdnBqIrmI/zF/9n/KaSEYpUxYZzlCAQRahck30EB0nEqSoAkPcsRoxH7/rYPFC47y+tC1TcOcqwcxSQyVMxFLZhesXCdiFh1IQpdHSmiQSWSPeHS9KltYUDiBXOmpKAkS80s3IDAFktcAEigu1ICqLnS8UAiZ/TnBkjMwzFwGoGbUGjW1qpE7EYRYVKWpDVYkEH0Lg6xbOPcupnnMOkpolQDApFn71Ad2o1zCReLxOELzkGYkiiiK9jW5cGpD0rAQYPGeItU0oEuaxdg0ubd9eiYe1DWxrEsvmYABNL16QC41AYsWJF69zDLHc0SZkkZFCWGIU9VOTsRVqmn+4CuIBABQZS3o4ZWign3gSC/fSt4CDEcwTllhVgB0kh6sCG89N4HRhFzelloNBQUF7hqM3yiw4Li0xSnloSE0JZKU7pfNTQ3P6CHErG4kBPhpQit1ZRuKsLUZ3gKXi+EKklCzPTMlghZbM7pIKUkEXJceitoCTxc1qQC9K3Ot6GLHx7CzJqlArT1AFOUEMUuSCmpqlVGYN5QAnl9gmqV0rUl2DkhJFK/WkArx/GFTEkFRLgAvqA7OX0hOqGfFMEEVFO1fS8K3gH3KswgYgbyw9CaPWx/m8GFTCrkEB7Hv5P67wBy5MZM8DVKDTXKrN8KRcMDyDi5yAtErKlVUmYsJoTRkk5gGOorAVWZ7r0H7j9N4DGECy7dOh37x0Wb7JMYoe9Ia5SFlz2qkJ73+MLOJcvzsIM2Iw09ErWYky5qdk58h6R6j9ICqK4akW/SNJnDQxuDpUVv8A4h5iJCVgLQoKQaU3YUILEG94EmyQPrUwCdWGUkn7w+vhGqw35f0hnPk7G+u/08CzBRmp+kAGCd4yNSIyAaZY3yOCDqG+Mb5GMeJvABY3l8nCfaZYPhpmGUp6lNAUue9ovXs4xH/BgXy5w19TQjRrvCzlniSBJx+Eme7OlGbL/wCpLDsH1sf+2J/Z4CJBBJZ1qs4cFLO+vSWpveAtpx6QrpymoByklny62DVrV22sPw2WnwsxBOaZNUammZSwSzi9KPvE4ZypWe4pmSAaFmISHZv4ZoHwweTLIpmQVliAyT1Bhv577wCzjMopBXLNAKhlOwDVpdx5fB4rmO44spKVHMlTulQPdiw1uaavuYvPghSTmALsNEm6Wc1cPVx3iqzeWVFVEtlUQekO3TbKTWpIrWsBVJfBTMUSlJCWf8tP/apDbgv3gHCqZWSrFwR9ag19IvE3h65aVZAK1CXapCaJBcd/I94peDw6vFezF6tqaXveAf8AA+OqlqykDatAKEBy9xuf3h4rmJCl5QoAqcJBFr+bAt20Lm8VDiXStWmazbFv49IHw+XMVrUWTVvvHYAjV2D9+0BcePcTTKQrMOonMkVCmBdRLm1SKXYwqVxEjNlJADMdW/bf6MBrwSphUZpSCfxXAymgH0zRHJklctHVUOlbByMtr0sxHnAecWxLoIvQHy189d4V8LwJnTAgbgBg5KiWSkdyYb8RwmWUoObAuWq9QANrxceRpsjhkpM3EylLmqZQKcpMvMNUk3ykBxW/dwtXJPs0l4QeJOabOLadCGqyU6kfiPoBFxxHEZctSULUM8x8ifvKa7DbvHN+Zfa2lUhYwiVJV+NYAyuW6Q9TW5oIO9m3CsfMmfa8WvKlY6QpKTMWCKVZ5SNQLnYXIdIFBG6AFAggEEEEEOCDQgjURqTGyVACA4f7SOWP9MxSZuHDSJ7nJXKFJIKkX92oI2qNIRrUFspLgKDpHrWu7j5RePbfx5JTKwiWKwrxZmuXpKUB9yFEn03jmnDsV0KQ9EsodgWCvm3zgDJky50Pe3e94X4iZpT9YlXNI8hX4fCBJpJIaAGMZBGWMgGwF4h1j09ogUoiA0xoYpUDZx6GLjy1ikSwySwBKSCzgKbNV3/we0F8lcOkKw6VzJSZi1KmVUgLPSQABmcC4ix4TgiD70tCQpxZIUxoKix79oAXHkiWWCc2UlySXapZTMfujb1iNRCJcvMUhQSlNQbMAaPvQiv8KzxQKMxKksUhcqZVL5kZkkpA0IqxFX7RPxfFJUQhwS5FyKlmYPVOxHahgNp01Kk9KnLZiwLs5PcO7W+EYmckJF3BBzG9AW1Bq1av53ipzZq5ZdGZgdXNQTQsGJY/7xsnmFRDKBq4YuzgFtampDHdoC1T8QhIqQQdOl9BQG4vf/EJsRgpYdadFHpTR3PSdWo5LPraF82epbEmxIJdhcGpGjFtAGF4dYTDguCUuK0qc3upvcOC/wCW5gKbzEWmgf2ILVpT5XtWEs00PmPWsNOOTgqetqhJyg0rlppTQwrUK+o/UQFjVjFFRb7wB6tNHfan1eBlTzLWVKFFkpJO7dBLd6QRLmpJUSxzAByGckdmc19d4G4rjgZRS/3rUIBa7wG+BWFKClupMs0DEuoF0iugufQaxfMF7OZ2ITnxM0SSuoSRnUAbOHASfj6RQ+XlqmrRh5ZQlSnUpcwshDspRO5YAAR0/G8nThgpCxi1T1FebqV4SVpWHBQvqKWYGxdza8A14FyLgMMPcE5dAVTOtyK0R7gqNoezOY5QS4UGfK2pV+FKRVSuwBijyOQ5q0nx8UJYNf6apilDWi1rA/8ASH/BsFgeHS1TRMMxYfPOWoLX36rIHkzuHekBY8CmZMGaYjw06JJdR7qAonycndrRnFeLSpElc4qSRLCiC4PUASw72HmQIr/FuZUqlJVPJkSVgkIJadMT+SmRHnU7CKXxr2hSFyUScPh5Qlgl0zkhSRUFJyBTFTuauLQFL41zClZmFEtRmTSSubNUFzC5chAACJQJ2BU1MzOCnwUxlasxB/z6wfxRSVTFEpQCrKehORKdDlQlhVvmYAlIBcAwE2IxURSpjRCuWReJsPilpBAUQCzjQtAT02+UZGuY/i+cZANghoDnisGTTAk6A6Z7MmVgxuibNT/5BBi4LlKNGp9VjlXIvN8rBhaMQFFClBaSkAlKsrFwSKEbbRbf/wCr4EUBnN/0/wD9QFG5pxZw/EcSE2WS4/OkFx8T8TEE3GBhmL618vy7tSsLOZeOfa8TMnNlCrDYAZR6wLJVmYC7gDatPi8A9wU0TlBDACpo/mwzV7Eh7m9oajlwLUHALgCoIr2D7MH8qVppy5wtMsErAexeoY1o1C/5vjFklJQ6cpaoSkdzUGlGBy9qDaAX4bhCZacxBYK1UGJBIbuaHQuTvYLi+MyyphSaJ9DnVZm7ufSLGnG0JLEB6AvRTtalaUIu8c+514uJq0ypZBTLvRsyjdg1gGDQFfKP584imob4xsjENSNJq4Bh7zM4sPlp8qQLipKqkvdvkI9lYwp+mMaz+IKUMpLj60gN0S0lHX0q0INx/cP3ix8c5jXikSE+IsS5MtCMiT0lSQxVQ0owqHYRT3j1DvS8A1mcVmh0ibMy7Zi0RYfiax98gA5t6ixAs/eAvE3rBGFwaFms0J3cEfDT5wBvEeLeMzJUVt1TFrUtaz60SOw3uYXqlG5oIbSeHyk2UpXcAednpSPZuG6dxs2n+P3gEpBNBE8vDZawWtTaf4bba0RTLdvQPARU849wMjOsI1UyR5k0iMCPHIIIvv8ApATzsOpCilQUFJJSQRUEFiD6xkdcw/NvCZiEzJ8oeMsBUzoH/MUHX/7ExkBzacqIJ1oyMgA5toFQIyMgPBBfDz/UTGRkBbsKrOitGc01YJNexdjDCZiSpRJYkBZrX3UUv+Y/QjIyAj4xiTKw81SGBASAdgQmg2Z45+oZhmN7vGRkBoRmBe4110FYHBpHsZAYYkCB097/ABjIyAiUYKkJ6gnQhz3o9Y8jICSVIBStRqxAA0hnw7hiFAEh3fyoIyMgJsRw+WGZIHx7xBOSwcEhrVJao3jIyAFRPJBBY1/kxov9o8jIDRIjGp849jID0CPYyM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data:image/jpeg;base64,/9j/4AAQSkZJRgABAQAAAQABAAD/2wCEAAkGBhQSERUUEhQVFRUVGRcYGBgYFxgYGhgYFxcXFxccFRcYHSYeGBkjGhcYIC8gIycpLC0sFyAxNTEqNSYrLCkBCQoKBQUFDQUFDSkYEhgpKSkpKSkpKSkpKSkpKSkpKSkpKSkpKSkpKSkpKSkpKSkpKSkpKSkpKSkpKSkpKSkpKf/AABEIAQQAwgMBIgACEQEDEQH/xAAcAAACAgMBAQAAAAAAAAAAAAAEBQMGAAIHAQj/xAA/EAABAgQEBAMFBwMCBwEBAAABAhEAAyExBBJBUQUGImETcYEHMpGh8BRCUnKxwdEjYuEV8SQzc4KSorLiF//EABQBAQAAAAAAAAAAAAAAAAAAAAD/xAAUEQEAAAAAAAAAAAAAAAAAAAAA/9oADAMBAAIRAxEAPwCszBWDcIGDwIonaPBMIDM0BrjZgekQmxMSeGT2jJspkwCaZUxMmWGpEJRWJUAawAk8jSJMOCA8QYgVg3CpDQAc0OY8xFhBE0CBZptAQJEeaxKgC8DYnGBNg5MBMKGPTiADcfGFK8So3MakQD+RjU/iHxEFpWDYxVSI2lzimxIgLKqaxrBMuaGhLhOKBRZdCfhDmQiggDEKBrbyjFAUItGiy2kbSFEj1gJwlrR7IWyqB43UqN8MQICJ3UzNDHAoymBJ8wZw3nBaZxJA3gGondhGQP8AZ/OMgFOdnMayZjmJZ0ukCyVZSYAxcmkAz1UaC1TyQYWYxbawAQSX0iRTRpIQ7xHOm9oAWcXMFyE0pAJNYYS3ywA+JMQzbCPMQsvEU+ZAQ4iflBhWSSXibFzCaR2bhHsvwy8DJRNSUzmzLmJPVmVUitGFB6d4DiYTG4MdU4x7FgA+Hmk3ooXLgAONGesKZXsXxZNVSwPzH+ICgwXheErWhS0pOVINd2Z23Z3jq/A/YkhBzYmZnb7iQQLam5r+kXuXwqQlAl+GjIlmSwYNQUgPmApizcGxOZAzXTTzh17WOW0YbES1ywEpnJJIFgpJq2zgj4RWOX19ShpT94B+pZJaJJEwREqioklS9zATTjb5xolZfyjaYhmjeUHMBHNU6hDBCwGP1/EATAHiczagd4ByJp7fCMjxK6DpEZAK5i4Depg6csMGgSYRATJsYW42XV4IXiWpAc+bWAjCWF4jWukbr0jSeGEAHLLqhobaQtkJq8HIRSACnmB5yKPBOLHVHk1PSIBTKkZpqRT1Laj+Y+lpGkfP0vgq/DRimSZInJlqD9TEguU/hcM+4jvGK4gJKj0rmH8KElR+AgHSJYaJpSYqo9qGAQckxS0LFClUtQIOxDUMWRHEElClpqkJSoEC4IJpvSAInTaUhLOoYqvG/bJh5XTIQZp3V0jya8KJXtMmrClzES2aiEr6vPWlddoAP2zT1K+zfh6mPwf9vjFK5bkOVqtUDzi9e0PGJncOlTAHJWltw4U/zDQDK5MVg8MlU0q8WbmXlAGRGQB0KW7lbF6BqEVgBsQGABEbgBm7RFiJrt2iRE1xASpkOIiKMsSpU0SKAgF064MSSD1gx7jE1ERySyqQDrxoyNEzKRkAFMU8QzU6iMkLcERDNVVoDUCBpi3VBlhAa0F7wGyaxFjDSJ0msC4wQA+H96DploH4ekFRgnEqgF+JvGs9XRG04Vj2bL6YCxchyxNw+Lk0coNFWynKp3FikoJB0KhHYZuCExId2FaEgHspriOCco8Q8HGSypsiz4cxywKF9JzdhQ+kd+w0zKGFv2gKpxT2cyMViTNVKCHy5ilZAOWlEAMCWY1/mLpiF5ZJAoBQdhRo38Vh50HcmI8UP6ZzEAV+MBznG8rHDzxPwkuWAsZFhSM4OYdV3v8AV4Z8E5Ako61S5YN6JIy1fpKiVevaHuAVmBDgjtG6kqsIBTjuGy58xEpb5AtKqaFBzD0paFfGs0vAISuYZqlJWApRBLlaQw9M3/iYfJVKlz3nKSkFw6iACWNHPqfSKZzfxoYid0F5aKJ2J1PloPLvAV1A3iaWGiLWDkocVgIystaJEoLGJMtIklp+EApxi7RtJUyhEnFEC4jTBQDER5GwUO8ZAKUTGjRShAxxaQe8CzeIVpAM87gxFNHaFZ4gp4m/1DeANkitBSIce7RJhsYGvcQPxCc4gM4XKq8FY5DNEHD7UgjHbwC5NTaJ8Ulk2jWUNw0bYxYys4p3EAuQHMdd9leLKsOuWTVEz5LSCPR0qjkuGQ6qGOp+yjBnJPmAukFCGG4BUo+YCh8TAdDVLe6XG0IOOcERMQkeN4UqW+YCZRX9qlEuPQvDjEYRE4HM5cM2ZQDX90Fj6iKzieXEAkJwEpYBoo5a0/DAFcv+DKliXJ8MIBfpUFOVXcuS57w5lkXaKvhOAykh14WXLO2VJI8iBTeGKuJsMoDmgSNSTQCArXPs3MUNYLUPMgB/1HxiozFRdudOFESpZDES3zsagzDdvwkgh+wiirRUQEkiXDIpBSz1aAMPJc1hkiQN6iA3w+FcdqxtLw5eJ8MRaJZaGNNHgE3HMKUikCyEEAQ249NJAS0BAdIrtASpkFoyPBNjICmExopUbTDERgNVrjzPHihEZgCETC9LwfK4dMWz0qKX/S0G8F4T05lUJ10FKg/L4w24fh6pSzv1HSwYJqWNh872gF5wXgpBSc5JagNyKMmhP+0WFWGShDpAsMyiN6ZRV3e7XeNP9OBKEjM5qxIS5Fasmzi1onxQvLKQ6SCWT0jV9CtiQWUN7kQFQ4lNKiAhn7F62apoa+uUN3Dl8BBGZSgP38tTvFlxOCEsDKEhTBRLkBT9JYH41FgYr3F+LgqTKSQMxZShVnUKitaOWtWAAKyzSksCcj/3eegZo7/7O+CjDYKWgKzFeZaizOpR0GgAAHpHFcNw/wCyzMs3N4E0ghQbb7zWekdo5J4qFSxIJ6kVSbZk3YVqUu3cMd4CxKwhSSpNRttCjjnOMrD9KyQoigyn5xaJSXji/OfHJuIxOIKUy1SpKihKVOP+WrKSGDhSi5dxQgaCAtM/mhM3Kw95gl7qOyU3V5AQ54Hy6p/EmPmNn+6DoBu2vp5y8l8Kwv2eViMPJSgzkJUSXUsOKpK1kqYFwz6RYcxNBAUz2qqTJ4atSQPEWuQkK/KvOB5UV8Y5eMQmalKkWNxsdQYsvtl5hE1acLLLiT1TDp4iiwA/KkF/zkaRzCVi1Sy6C37+YgLlLPxvBCFOdqQh4XzCk0m9B0P3T/EP8MQRSr66QBMhDOdIKkDzjWXL084kTLYtAKscSV10iIpBHaJZssmYoecbZWYfGAi8OMhgMOI8gOdLiFQidYjQpgISIzDSnWkbkfrG6kw15d4eVLzZQWf4Cpf9IC0/Y0hAyFPSAbXcVv5KjTB4gOVXBSAxBVmapcuGFd6wRjFhUvo973WNSQAfJmLltvOJeH4UKSlAS+UEKL0zEvVqfi1r6QBstJAQrUBqJAAzOah3IckaWO0QIlOSpZoCwBFCzqNQHFHL76tDEnOakkJ7jIWLEq2p+pvaK3zHjSCmVIUVTlkBKBX3szl7A2N6QFd5s4r1+HLJUxIHU92+7d3Gp0gjDcuo8FP4wSV2zZgBYm9aA0bu0HSuDIwoRMKcyg2ZdCCVMzDQMSKaAHd3OBSrw0TJaS7EVDOQzEVrUEkPoXBFgHw+EllIC2qCDmDihqW1rQDWrQTw/iq8MkO/SHSqpKctWNagBhbe8RySQFFbUSSE5aqfKgAJc3z+dBtCvjBzBhcJZ3sQALbZde5pAdV5l9oUrCy2lJ8acQOlJGVBUA2dXrYfKOM8Ux6yla1hIUsuoJSwBdkso1szl3r6wp/1SfKQyVkIJIKTvd2/ftBuK5mXOkZCAQoAK8wQR8x84Dsnsh4uidw8IQayVFKkkh05uvTQkrY7DcGLRxbiIkYeZNUpKcqTlJtmbp0rXRo5F7Gkj7f/AESoJXKX4qSaMMuU+YWQPUw49s/MH9RGFSzSxnV3UoUB8k//AEYCiTsVnlzFF1Fc1TvVzlSU0uSwVprFenorT6aCsLi2CwSwzUYOxPd+2xgWYer5wHsuRR9Ht+j1gjDYhco9KyntcP3EG4VLgtmJUGAFKln7lLU9YW4jOKKGV+3rfXzEBasDzSzCcm1MyWPxH8GLTw7FS5ozIUFDsajzFxFF4LgRPlKALrSXU5Zk3fsKNXUiB0pKFHK6SNQag2vrAXORhsy1ev7xqvDsYB5e5iSemaWJYBWh89j8oaYiYymMBK4jI08OMgObqjQiMUqCsHgcwMxZyS00J1UrRMtN1KPwGsBFLw5UQACSbAVJ8gLxauA4RUsBxkUPxEB0qFaG+hZotvJ3JDDxJyAlJHTK+8bVnLDZj/aGSCTdhFxk8PloGVMtCRsEJA9QBWA5lxCQDNk+Gg5irMSS4VbS25ixYDAiUio6lGtAWc2psDeLSjg0kWlSxrRIA+AYQR/paDUBiHapgKZjcciRKWtqJBJAcjT3mBqaV3MKuAcGUCZ04HxJrqKiAQh/dQQC9LkUrvlo55tkyc8uX1eNmSsoJBDAliXqeqoYioHaPZCkkHMSpKkhSmc0JcHQp0F6QCXjGHBIIBNKh8rVy5gBUFnZtrvWF+EcJAIBYAAupgVEEHV66NSsN580FJJzMWsDTNQtQAg09fhCUYlzkcKqCkEZSCSAWDsKBjv3ZyDSesTG8NOtKhmIANAK1Ad2oRCVaHUApKSBUgmhdIe4c2T8B5RKviYf3spdRoXA7XYOknXR33mVNRUqIoE/fs6lfebpAN+/Z4CrzcMFJKVkZlOyqdJBBfcpobbmEGEdK1IOvyIi44ybmokggqU9XIBL0dyxqXsT8YqfGpTKC0uDV7XBp8mfu8B0j2MT0YYcRxcz3ZEpA/8AIrU3mShI9YqPMXEFTZipqx/UmnOvcKNWHYBhE/A+MmTgcRIIB+0KkqKj90S8yi/dylhfehhXjZufc1Jc37klvp4CORgj4PiGyioU7HUfy0D3Iq3cw2w0j/hkFxXMavcrUzEdnhdLlVfbuzecAbIWK9qaV8xtatqCG0ySlYANR3LAVFQQC1D6AEaQLgZKSkEgk/duFWLkOdGFommYrKlW6UsDUnMRlY0/uf07QA2CneDMCkVS6h1feTUBz8K0rG2MJ8TMdWUzHdyGLP8ACBpUt0JNaFv3p61b/eDMRet6EHsU0f5awAeStqVftp+5ix8vYjxEDMXKDl/j5RXmOX8wvSwp6Q05UPUsX90/qIC5hI3/AE/mMiDxDHsBzvA8PCgZs1xKQQC3vLUXIQj0BJOg9I3wUxeMxkpIGVIJyITZASlShlGrM7m5vDji2MGHwuHAHUmYo5S/UgJyTPNKiVA932gjk/CoRjfHTnWmXJXNlIQkkzDQZAbAgqYntAdckT0kAIsAlm/CQG+UGSw8cp4JzFiMPiXxcmbIlqUpLKSsISlSiUgEiuQlqaR1TDTAUgpIIIcEFwfIwBAkiNVzcrHSz7E2fYGzx6iYCSKuPPXUbj+I1RMyuF/4IgEfOvKkvGywQcmJQCZMwFiFCoSo6oJ00uO/MeG80TZixh8QkIKFMtyxTldCqHYUa97uG6bjOZ5OHWFLWPCW4RMukLF0E7tUHUAi4ryf2nY2RNxCMRh1VU6VlIupDMrcnKWP5RAWTFzpaZIdlBycpUSTatSWrr/d6wGidKDgKdqMWSxFTlBLFJBIYXeKzwfi8yaClVWSojKAqoIUKEEpN9heBMd4kuXKnhQyqzIymlZMuTmcGlfEoxzX1gLjNkS2LZSFFThmAdiQdBcWeod9wcTw+WpsqajK5YNUOwNKU+FNHg9OBTKAWvpGVPSWLOEkhX3VdP3WNrVqmx/Gks0tBAAY1e4BL3GhFTYMYCdfDZeVyRRIDkvWuR8rMzPX8I7sox6EISs5QSl2cgBwcwKdyAUgJa57RDLxE0khDot97bzsWb6pHi8ICEhbqrMdyRRORAyl20+hAJxNUqznWn6+bx79vOo/Xy/YRYU8OlpV05mJuA9DoCQSaH9DUQl4ykOGAFVW2elbnau0A8mST9jkW9wW1Lk3GrG3eFKQH7alvX4NpFmwuFUcJJAFMiSC9ATuBYVFS94QTk1PYX0NbAmtjYWaAZYTDal7Obgs+uhdjR7t3gfjc98qLn3lXd8oYEnZjQbfAnBLZJo3U6ncDLa7t39NYTFZmLJ0cM70Gl/p4A/CodIFGIudDXUPuP4jXGTnoBUkC+ge/eog3hOBVOmy5KB1TVZUi2lyWYAXPZ415h4LNwmIMmcwWlvdLuFVBf8AxoYAOakaMzAfIWhjyrScp9U/uIVgBtX+v5g7gE3LO/7T+ogLsJwjIUHFRkBReJYszCx3+dXLbkn5RBh8cuWCEq6T7yDVKuykmhtE+Jli/wA+8ArEBZuH8/TZUrwuoJ1ZWdJDWVLnBaSPhHReSuYzOwyVSUjoOQyyyU0qcoSGQWLgClfhw9Yi3+zLjng4kyiWTNFDVwobNuP/AJEB2bGc34eVKUpagmahKiJSumYogE5QDcFmzBx3jnvO/tVRicP4WHTMlk5SpSmB7pGUmnd9ItvE8DLno/qoTMDENlBNveSalNXLiOQc1cNEmZlSVFIdgS7VYtfUQEeK5tmTMMZCwlSaMdmLg+ffvCFSjG81NI2w8gmAccocOEyaSbAVNKZqa+poDFilYZK3lqGcIWpaQQD7wlghOaziUBZ4g5VwBypKknK6tSCWZiyQ5YnveCsVh0AAsyrgZhZPUWa4N2pQvq0BriJ65kxRVU5ykOoEBiHD69QNtiWjSfgAGSQVuEl8rAks4Jso1casH3icIOXLLsi5Cic2ZnYNRyxIBfXvGs/FELdDEpIrQakuQLdns/qA1w2VZo4UkkUI+8kJY/Heu0J8XxNKCQQVE5+ro+8tRBSr8rVGtqQ14hjkhAUkAgBWYGxIDAAafAEMNqo8Vw/PNSAQyQhJHfIlJN7unfQQGqscDdKmDHQ2OpCvoekLuM4oLWCGtu+usPEcBSQDmUWDl7OGLA0AobRXeJSmmqA0Lb/uXgOh4DCk4GUSXHhggF6EIIDFt3N9fSK5iMF12INgDSoLUZ+3xF6xbuFhR4fKIFPDQMxYgMlukBzcVNNtRCvCYbxJhqXGwsCNAKFqjR3epgFHEGRIoetagmhLlAGZRU9a9I0hfLw7k1uaXJF9rwdzBNeblAyiWkIytqPe8joQdREElIpmDW7EvZm07CAecs8c+yYhE8S0rUkKAClEAFSchZtWf4n015m5hVjMQuetIBVlTlSSQAlIFyAW1ruYUT1Aggbi+wIv89IhkKcAuxv8fofOA3Kjf6+v4jbhy2mP2IiNRdzv5/R3jfCjr+tawDXxjGR5njyAr+IV0kdwYXFUMHgTEyKOIAdcHctSSrEyyPuqCj5A/vb1hcub2i1eznDZ5s42ZFDSh6jr5fOA6lhJ4UkvQCrE1sPV6gfy8U32lcM6RN1Csp8tH1d3DHSLDhahJLpB6VAqNGAD5Tejh9PKIebJSTh1JrVJFqUq4V6O4vYUgOOTV2beL5wDk5ZWSVCoHSFfi94Fu1GH+RQsQkpPcGOj8n8yoWgIWSFae7diCz3DEGvfaAenh3ho8OWT0hmZNQ5PSWp7pDl7wsn4dSSSQTR3UosokUG9xb+5hcEPcfOsElgFbZqMToKBrvSt3cmvcWaYpSSpQ912JIIbqfuHFu9qMAuJlpSCEpYMG3CSBoxI+b+bwMMF09KgFEb2uzAMwrUnvvE6eUVTAohRc6Gl23o4atY1VyYogFM0FhXPQVrS+YVF4AfF8OX4bA9K+2V8xCdhua0BDWaFX2iYlSzkcOrSgegNmFItk3l/EyRmlzEzAnKrKCMyiFJWXSXc0Ogol4QzZGSchYFJiaomEuiYCQQ4JBZQcvcA94AaVxdkgENcEVq1n+tBFanrck94s+P4SjwivMXDuw1Lka1J+TeUViZLgOmcqpUvhyOp0pCumrhlHMzEU93511iecUypM5be7mZnAckBFSASXI6WGt4E5CxKvsYDAhClZXzM+YqY6M1WYvpHnOuMUgS5AFmWok1OZikKIAe7+t4CpzKpJa4qb1GVy/c/r3iSSpjR9bfv8vhHih0ljZxuBdqncRqEBqb/AL0b57QGYuYyTWhG3bc1jMLVAcPufNvr0iPiDhAe5oPL99Yhw+KKQARS/wBfCAkAL0oxgqVN6wYHKxpaNguvw+t4BsJsZELxkAryRipbpI3BggR6hEBXFGkXP2XrZc7yRRnf3htp6RUsdIyrUO7jyMWz2XLHjKSoOCPhr+sBcMbPXJzszpdQBdiCpmJFnB2eggyWUzJDe8MpBc9SCqrK6iwDk5vJtYg5v4d7s1J6gGKQaFGqWFixd2vfSEeHx5mJAlqCVOGcZqMxzbJIIBDANW8BWOaeEFMwqSHBZThyGNawHwDiKZKzmHSpqi4IsR8fl6RcJXFEL6VESpwJoqiFE0oTQCljvq8LuP8AJC8hnyAlQDlaEF2FyUAaXdOmlIBmvm7DEuHBaznKS9VFy4JABvRu5ibDc1YcIUxQFqINH1bMxNRV/lZoUcpzZC0pQqUjM7OZYmbNU2q7v2iwSMLhl1+xyiliB0JKnq5YBzVqF28oARfOkkJABBqr/D0FtPM2hcnnMdVQaMCoPrdian9PlDmbgMICf+GloZh/y3rQ0c1ufQDvGg+x38GSwYsZSR8xVmCnbt2cEX+v4maWSU5DUqoWygqKlHfKCe9oT4niuZWrCz3Ny52JJJ2dRo0Pp0lIVLUkSEpWcisiAFusNbYKyli2neA5HLyVOFqSpaiTUKQxq7/reAEmY4Kl5RYAhr3q42q31SK+TDjiHBDKBUCWHe/k4GnnCciA6F7K8UyZiKnqFBolQAJ3PpXbYruM4sz565juSe1hQNo7Vtd4h5DmFImqGZ0uolJ90CWurXLHatYiSGSAXpSrgMxBf10gIFJNS1CXuaWP77Rsaepewe/7lo9zaUqz/Rv6QEvFgCugAan8QEWOLzANv1vHpmpgOWolRVvBRnbpHp+sB6cQGYRKhbxAJqWYhj5fvGqk5TAPEq7x7CxM4tGQBAS0aqmZa96+UbvEeImqShWUkEhi2oNwe0AFzPxRE+eVSpYlSwEoQkVLJDOs6rJck94Yezuc2KAdnBqIrmI/zF/9n/KaSEYpUxYZzlCAQRahck30EB0nEqSoAkPcsRoxH7/rYPFC47y+tC1TcOcqwcxSQyVMxFLZhesXCdiFh1IQpdHSmiQSWSPeHS9KltYUDiBXOmpKAkS80s3IDAFktcAEigu1ICqLnS8UAiZ/TnBkjMwzFwGoGbUGjW1qpE7EYRYVKWpDVYkEH0Lg6xbOPcupnnMOkpolQDApFn71Ad2o1zCReLxOELzkGYkiiiK9jW5cGpD0rAQYPGeItU0oEuaxdg0ubd9eiYe1DWxrEsvmYABNL16QC41AYsWJF69zDLHc0SZkkZFCWGIU9VOTsRVqmn+4CuIBABQZS3o4ZWign3gSC/fSt4CDEcwTllhVgB0kh6sCG89N4HRhFzelloNBQUF7hqM3yiw4Li0xSnloSE0JZKU7pfNTQ3P6CHErG4kBPhpQit1ZRuKsLUZ3gKXi+EKklCzPTMlghZbM7pIKUkEXJceitoCTxc1qQC9K3Ot6GLHx7CzJqlArT1AFOUEMUuSCmpqlVGYN5QAnl9gmqV0rUl2DkhJFK/WkArx/GFTEkFRLgAvqA7OX0hOqGfFMEEVFO1fS8K3gH3KswgYgbyw9CaPWx/m8GFTCrkEB7Hv5P67wBy5MZM8DVKDTXKrN8KRcMDyDi5yAtErKlVUmYsJoTRkk5gGOorAVWZ7r0H7j9N4DGECy7dOh37x0Wb7JMYoe9Ia5SFlz2qkJ73+MLOJcvzsIM2Iw09ErWYky5qdk58h6R6j9ICqK4akW/SNJnDQxuDpUVv8A4h5iJCVgLQoKQaU3YUILEG94EmyQPrUwCdWGUkn7w+vhGqw35f0hnPk7G+u/08CzBRmp+kAGCd4yNSIyAaZY3yOCDqG+Mb5GMeJvABY3l8nCfaZYPhpmGUp6lNAUue9ovXs4xH/BgXy5w19TQjRrvCzlniSBJx+Eme7OlGbL/wCpLDsH1sf+2J/Z4CJBBJZ1qs4cFLO+vSWpveAtpx6QrpymoByklny62DVrV22sPw2WnwsxBOaZNUammZSwSzi9KPvE4ZypWe4pmSAaFmISHZv4ZoHwweTLIpmQVliAyT1Bhv577wCzjMopBXLNAKhlOwDVpdx5fB4rmO44spKVHMlTulQPdiw1uaavuYvPghSTmALsNEm6Wc1cPVx3iqzeWVFVEtlUQekO3TbKTWpIrWsBVJfBTMUSlJCWf8tP/apDbgv3gHCqZWSrFwR9ag19IvE3h65aVZAK1CXapCaJBcd/I94peDw6vFezF6tqaXveAf8AA+OqlqykDatAKEBy9xuf3h4rmJCl5QoAqcJBFr+bAt20Lm8VDiXStWmazbFv49IHw+XMVrUWTVvvHYAjV2D9+0BcePcTTKQrMOonMkVCmBdRLm1SKXYwqVxEjNlJADMdW/bf6MBrwSphUZpSCfxXAymgH0zRHJklctHVUOlbByMtr0sxHnAecWxLoIvQHy189d4V8LwJnTAgbgBg5KiWSkdyYb8RwmWUoObAuWq9QANrxceRpsjhkpM3EylLmqZQKcpMvMNUk3ykBxW/dwtXJPs0l4QeJOabOLadCGqyU6kfiPoBFxxHEZctSULUM8x8ifvKa7DbvHN+Zfa2lUhYwiVJV+NYAyuW6Q9TW5oIO9m3CsfMmfa8WvKlY6QpKTMWCKVZ5SNQLnYXIdIFBG6AFAggEEEEEOCDQgjURqTGyVACA4f7SOWP9MxSZuHDSJ7nJXKFJIKkX92oI2qNIRrUFspLgKDpHrWu7j5RePbfx5JTKwiWKwrxZmuXpKUB9yFEn03jmnDsV0KQ9EsodgWCvm3zgDJky50Pe3e94X4iZpT9YlXNI8hX4fCBJpJIaAGMZBGWMgGwF4h1j09ogUoiA0xoYpUDZx6GLjy1ikSwySwBKSCzgKbNV3/we0F8lcOkKw6VzJSZi1KmVUgLPSQABmcC4ix4TgiD70tCQpxZIUxoKix79oAXHkiWWCc2UlySXapZTMfujb1iNRCJcvMUhQSlNQbMAaPvQiv8KzxQKMxKksUhcqZVL5kZkkpA0IqxFX7RPxfFJUQhwS5FyKlmYPVOxHahgNp01Kk9KnLZiwLs5PcO7W+EYmckJF3BBzG9AW1Bq1av53ipzZq5ZdGZgdXNQTQsGJY/7xsnmFRDKBq4YuzgFtampDHdoC1T8QhIqQQdOl9BQG4vf/EJsRgpYdadFHpTR3PSdWo5LPraF82epbEmxIJdhcGpGjFtAGF4dYTDguCUuK0qc3upvcOC/wCW5gKbzEWmgf2ILVpT5XtWEs00PmPWsNOOTgqetqhJyg0rlppTQwrUK+o/UQFjVjFFRb7wB6tNHfan1eBlTzLWVKFFkpJO7dBLd6QRLmpJUSxzAByGckdmc19d4G4rjgZRS/3rUIBa7wG+BWFKClupMs0DEuoF0iugufQaxfMF7OZ2ITnxM0SSuoSRnUAbOHASfj6RQ+XlqmrRh5ZQlSnUpcwshDspRO5YAAR0/G8nThgpCxi1T1FebqV4SVpWHBQvqKWYGxdza8A14FyLgMMPcE5dAVTOtyK0R7gqNoezOY5QS4UGfK2pV+FKRVSuwBijyOQ5q0nx8UJYNf6apilDWi1rA/8ASH/BsFgeHS1TRMMxYfPOWoLX36rIHkzuHekBY8CmZMGaYjw06JJdR7qAonycndrRnFeLSpElc4qSRLCiC4PUASw72HmQIr/FuZUqlJVPJkSVgkIJadMT+SmRHnU7CKXxr2hSFyUScPh5Qlgl0zkhSRUFJyBTFTuauLQFL41zClZmFEtRmTSSubNUFzC5chAACJQJ2BU1MzOCnwUxlasxB/z6wfxRSVTFEpQCrKehORKdDlQlhVvmYAlIBcAwE2IxURSpjRCuWReJsPilpBAUQCzjQtAT02+UZGuY/i+cZANghoDnisGTTAk6A6Z7MmVgxuibNT/5BBi4LlKNGp9VjlXIvN8rBhaMQFFClBaSkAlKsrFwSKEbbRbf/wCr4EUBnN/0/wD9QFG5pxZw/EcSE2WS4/OkFx8T8TEE3GBhmL618vy7tSsLOZeOfa8TMnNlCrDYAZR6wLJVmYC7gDatPi8A9wU0TlBDACpo/mwzV7Eh7m9oajlwLUHALgCoIr2D7MH8qVppy5wtMsErAexeoY1o1C/5vjFklJQ6cpaoSkdzUGlGBy9qDaAX4bhCZacxBYK1UGJBIbuaHQuTvYLi+MyyphSaJ9DnVZm7ufSLGnG0JLEB6AvRTtalaUIu8c+514uJq0ypZBTLvRsyjdg1gGDQFfKP584imob4xsjENSNJq4Bh7zM4sPlp8qQLipKqkvdvkI9lYwp+mMaz+IKUMpLj60gN0S0lHX0q0INx/cP3ix8c5jXikSE+IsS5MtCMiT0lSQxVQ0owqHYRT3j1DvS8A1mcVmh0ibMy7Zi0RYfiax98gA5t6ixAs/eAvE3rBGFwaFms0J3cEfDT5wBvEeLeMzJUVt1TFrUtaz60SOw3uYXqlG5oIbSeHyk2UpXcAednpSPZuG6dxs2n+P3gEpBNBE8vDZawWtTaf4bba0RTLdvQPARU849wMjOsI1UyR5k0iMCPHIIIvv8ApATzsOpCilQUFJJSQRUEFiD6xkdcw/NvCZiEzJ8oeMsBUzoH/MUHX/7ExkBzacqIJ1oyMgA5toFQIyMgPBBfDz/UTGRkBbsKrOitGc01YJNexdjDCZiSpRJYkBZrX3UUv+Y/QjIyAj4xiTKw81SGBASAdgQmg2Z45+oZhmN7vGRkBoRmBe4110FYHBpHsZAYYkCB097/ABjIyAiUYKkJ6gnQhz3o9Y8jICSVIBStRqxAA0hnw7hiFAEh3fyoIyMgJsRw+WGZIHx7xBOSwcEhrVJao3jIyAFRPJBBY1/kxov9o8jIDRIjGp849jID0CPYyM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http://i.io.ua/img_su/small/0011/27/00112790_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619500" cy="4838065"/>
          </a:xfrm>
          <a:prstGeom prst="rect">
            <a:avLst/>
          </a:prstGeom>
          <a:ln w="1905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114800" y="18288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( 7 [19] июля 1893,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Багдати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Кутаисская губерния — 14 апреля 1930, Москва)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564" y="1464426"/>
            <a:ext cx="4800600" cy="49225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После знакомства с основателем футуристической группы «</a:t>
            </a:r>
            <a:r>
              <a:rPr lang="ru-RU" dirty="0" err="1" smtClean="0"/>
              <a:t>Гилея</a:t>
            </a:r>
            <a:r>
              <a:rPr lang="ru-RU" dirty="0" smtClean="0"/>
              <a:t>» Давидом </a:t>
            </a:r>
            <a:r>
              <a:rPr lang="ru-RU" dirty="0" err="1" smtClean="0"/>
              <a:t>Бурлюком</a:t>
            </a:r>
            <a:r>
              <a:rPr lang="ru-RU" dirty="0" smtClean="0"/>
              <a:t>, примкнул к </a:t>
            </a:r>
            <a:r>
              <a:rPr lang="ru-RU" dirty="0" err="1" smtClean="0"/>
              <a:t>кубофутуристам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Первое опубликованное стихотворение называлось «Ночь» (1912), оно вошло в футуристический сборник «Пощёчина общественному вкусу».</a:t>
            </a:r>
            <a:endParaRPr lang="ru-RU" dirty="0"/>
          </a:p>
        </p:txBody>
      </p:sp>
      <p:pic>
        <p:nvPicPr>
          <p:cNvPr id="19458" name="Picture 2" descr="http://upload.wikimedia.org/wikipedia/commons/thumb/3/33/Mayakovsky-1910.jpg/220px-Mayakovsky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43000"/>
            <a:ext cx="4201942" cy="5519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935480"/>
            <a:ext cx="4114800" cy="4922520"/>
          </a:xfrm>
        </p:spPr>
        <p:txBody>
          <a:bodyPr/>
          <a:lstStyle/>
          <a:p>
            <a:r>
              <a:rPr lang="ru-RU" dirty="0" smtClean="0"/>
              <a:t>Первый сборник назывался </a:t>
            </a:r>
            <a:r>
              <a:rPr lang="ru-RU" b="1" dirty="0" smtClean="0"/>
              <a:t>«Я». </a:t>
            </a:r>
            <a:r>
              <a:rPr lang="ru-RU" dirty="0" smtClean="0"/>
              <a:t>Это был цикл из 4 стихотворений, который писался от руки, в нем даже были рисунки. Всего создали около 300 экземпляров. </a:t>
            </a:r>
            <a:endParaRPr lang="ru-RU" dirty="0"/>
          </a:p>
        </p:txBody>
      </p:sp>
      <p:pic>
        <p:nvPicPr>
          <p:cNvPr id="24578" name="Picture 2" descr="http://upload.wikimedia.org/wikipedia/commons/thumb/d/d4/Majak_ja.jpg/220px-Majak_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94" y="990600"/>
            <a:ext cx="4333806" cy="5476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dirty="0" smtClean="0"/>
              <a:t>Особенности творчества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4495800" cy="5334000"/>
          </a:xfrm>
        </p:spPr>
        <p:txBody>
          <a:bodyPr>
            <a:normAutofit/>
          </a:bodyPr>
          <a:lstStyle/>
          <a:p>
            <a:r>
              <a:rPr lang="ru-RU" dirty="0" smtClean="0"/>
              <a:t>Для раннего Маяковского присущи гротескная гиперболизация и сатирический пафос, гневная ирония, грустный юмор, горькая шутка над самим собой.</a:t>
            </a:r>
          </a:p>
          <a:p>
            <a:r>
              <a:rPr lang="ru-RU" dirty="0" smtClean="0"/>
              <a:t>В стихотворении «А вы могли бы?» открыто зазвучал голос человека, способного жить, любить, творить.</a:t>
            </a:r>
            <a:endParaRPr lang="ru-RU" dirty="0"/>
          </a:p>
        </p:txBody>
      </p:sp>
      <p:pic>
        <p:nvPicPr>
          <p:cNvPr id="23556" name="Picture 4" descr="File:Vladimir Mayakovsky Monument in Moscow Oct-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2971800" cy="5322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Маяковский был также и драматургом. </a:t>
            </a:r>
            <a:r>
              <a:rPr lang="ru-RU" dirty="0" smtClean="0"/>
              <a:t> Была написана и поставлена программная трагедия «Владимир Маяковский». Декорации для неё писали художники из «Союза молодёжи</a:t>
            </a:r>
            <a:r>
              <a:rPr lang="ru-RU" dirty="0" smtClean="0"/>
              <a:t>» П</a:t>
            </a:r>
            <a:r>
              <a:rPr lang="ru-RU" dirty="0" smtClean="0"/>
              <a:t>. Н. Филонов и И. С. Школьник, а сам автор выступил режиссёром и исполнителем главной роли.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xQTEhUUExQWFhUXFhgYGBcXFxoaGBoZGBcYGBgYGBgaHCggGBwlHB8XIjEiJSkrLi4uHB8zODMsNygtLisBCgoKBQUFDgUFDisZExkrKysrKysrKysrKysrKysrKysrKysrKysrKysrKysrKysrKysrKysrKysrKysrKysrK//AABEIARUAtgMBIgACEQEDEQH/xAAcAAABBQEBAQAAAAAAAAAAAAAAAgMEBQYBBwj/xAA6EAABAwIEAwYFAwMEAgMAAAABAAIRAyEEEjFBBVFhBiJxgZHwE6GxwdEy4fEHFEIVI1KCJLIzU2P/xAAUAQEAAAAAAAAAAAAAAAAAAAAA/8QAFBEBAAAAAAAAAAAAAAAAAAAAAP/aAAwDAQACEQMRAD8AzKEIQCEIQCEIQCEIQCEIQCEIQCEIQCEIQCEIQCEIQCEIQCEIQCF1cQCEIQCFY8I4NUrnu2aNXHQflX7eGYah+rvu2nSfBBjwE6zCvOjHHwBW3/1FjQMjGCBfuhIfxtxgix6DyQY88Pq//W/0KScFU/4O9CtnV485sSAZAI6Df+PBRaXHCCXtEwSZ9jQflBknUXDVpHkUhbtnaURLw0z0Btz0TNfiVB366Tb7xogxSFpMZw/D1HRSlpiTyVZiuDVGSQMwG4/CCuQukRquIBCEIBCEIBCEIBCEIOoQhAJVFkuA5kBJTmGcA9pOgcPqg2eJxYpNbSbZrW3jc8yqSpjA5wueUdNLfNSe0pgi0g38j4LO53QHQRyPvVBbOqQTeeXyt4pqhVGmfT3CpqjnzEu53EeiYFUQdZmZ59EGhq1QCBpA0nW6flpaQ03/AMuWuw2WZOJl09NCl/3BmxItPRBoncPcbtEkX1tpHmoVWQYdvPmm8BxIt/S4z/ly1F7+PyVn/rbHE56bTfUWvpIQUzcS5osb7lTqPFnQCTc36eXonxhKDjLTs6BtN4+f2UHEUnWc79IEeG/5QXArUqw/3WjNA7zbQTzVZxDhDqcOHeadCFEab30IGmotKuMHxLKATECLbaaen2QUKFfY/ANqAVKfdcRdu3yVE5pBg6oOIQhAIQhAIQhApCEIBcXUIJ9XEF7WXJNmnwBi3qp1fjJbLAAGiIttCrMDfUgRe6jYqoC4+g8kFyzjJdGYNgA/KfWyY/1ajl71NpGswOX1uVRaAwZTNPCPfAa0uM6eNkF05mGdLhIJPK3s3XP9Cpus2tEie9bTXVO0+y+MyS2i43uQIPob6Ktx+Cq0zFVjmmBr+UDNbhD2uBaQWm9jqJ6+CYxbX32Ghjwv87J3+6IAvHnzO6W3ETZxkEX+yCHhsW6ROmg8lPocWcJBnLGhPL39EtjGnVo9/dNVcMHExABEz1n6ILhmMoPaIEOOsWGsQfL7pjFty/ovpp+PeypPhGmegHzunMJjXBziSQ3fe90F3g8ZBGs36xF7e9AncaW1BIEOEydz4hVTMW10T4uKktxTcroNzE+GiCOUJ57g4SCmUAhCEAhCECkJcLkIEoSoXIQLptmY8FGxTMrbmSdeWtgVLo1MocehHqq3EOiQTMESgkcJ4a6vVbTp6uN/A7+l17V2d7M0cO0Na2XNF3HUnc9Fkf6RcKAFTEak91s+phelzf6oFgKp43wenXnMNvtCtTVBNk1Ueg854v2Fpwcv8dFg+I8Dcx8CY2gL32qAQBzWe4rwEVHSANZv7sg8YqU3sFxNwYjyQ7Encb+AHNb3i/ZlwuG7x+D76LK8Q4cQ51vYQVQxBzd24jyPklsc1wAc3vbbSRz9PklVMMJzEWAI396pimHWEWyzc+iDr8CQJb3hAtv/ADKQwzEWBA87/lOU6xDZmPPUDVNVG5iG7y6fDb11QO0MRksLiTeffuVNa6RIjyVE+mQYJtO3PX0U7AYlrQQbkePNBYISWOkSN0pAIQhBIyoyp3KuZUDWVcyp7KuZUEWu/LHioFJjXOBGpPkFYY+mSBHNOcAwQqYik0/pLgLbid0HqvYDBGjg2ZzBcS4DoTZMcZ7dUaTi0S4t3AtHNaLi/Dy+kGMcWkAC2wWH4u/D4MBr2fFqRNx8ydv5QO4b+pLCYewt8L+CuMN23wjiO/BOkrBcU4hSIvhmtc5mYS3LaLuBJvcH0WTGHBbOgzE66+EoPoDDcTpVrscHX2KnAg9bLy3+nHD3sqBxJyPaXAnfSAvUKmHytJCCvx2MpsBc8gALz/jvG8M58NIgclnO1vEalarUAdDWukXgQPqVSUyCYOus8hHLxQWlXGNdmAiDbx1/dMvZLbQBoo76QguEEC1rEc7KThIPdF59wgg4nKILhPJN0iM99JI8B91LxVMgaA9I8FXvIBE78thN0DNdwLiAZ1A8dUlu4NpFuV4n34pFY8pHI+cJDv0uG8i/gEE/AYnLAM6/L+VbMdIkLOsZDRoLaHUSrbh9awG0IJyF2FxBYZUZU9lRlQMZUZU9lRlQarsoKb81E0Q9kQ+oY1I0g7QodfsnUweMoPpy+i6o2Hbt736Xc+hVz2deKVGrVOlnePdA+qk9kOJ1cTSquqjuhxyekoNlSII11CrOJ8Cp1jmc1pcLhxHkneH1wYtfr0srCo+4Hjogx3avg9Gq1v8AcMktBAc05XdRbXZVvC+EMxApsbTAoUgQPW+v6iea3tWm1wOZoPzTdANA0yjl+yCCcKxgaGtDQ0QLR5WVhVdNP/qmagl3RSq1OGGNgg8Hx+BzV6jHH/LXc/urjHcJwzsM2mJpPaf1lsk5tZjUI4wzLjjbVw9Of1WxwPDmVGA28CJ97oPMsXhaTaQa1xc6QS6Iso/DME+TbQTPResP4HRJn4bT5RcKux3DQxjjlsAg82xtN4Pgb+/RQzhBlk2JEjoJ0V3iKZJeZsNffiqynUa5pkCY1PiIhBnqjyAQeZ8hNlx86G7d9jPQ8rqbxhglpDdWxHysor2lwiOZ+X7IE0mtMGZtJvp5KbgwbGbXi9uQUfhmFc6wBGkn34K/wvDw0X11QOtbZCfyriCzyrmVP5VzIgZyrmVP5FzIguOCE1aT6GaLGOvRaHsxRNKiaTwQbiYj2FicPULHBzbEFeo8FxLatNrgZkec8kELh1Uh2lr+l1fUSdQqZrA1/u8/wrajiLXEAIFvaW+/VN1sQBHv1Tz35m+9FHZTBpuB1IIE7SgaqVWx1nmpzKrRTubcyvNsPgeKfEc45PhtcYYTqNLWsq7tD2rqZHU5ynQ3vP4/CCD2xxAfiy+nsRcaW1PXX6LW9n8dLAOd55LyirxTM4kC3uVueyjnmm0nXYTfwjf+EG0/ublvvVUXH+LABzQ6Ou3WV3E1iJHRZriE/EM6G0flBTYx+Vrs1pGvjYKv4fSBnMLFsKwxtI1CW6idPol4TC5TcW2QQq/C21HB0kQAIGkjdOs4WwbE+JVkGIyoI7aYGghdyp7KjKgYyrqdyoQWmVcyp/KuZUDOVcyp7KjKgYyp+hinsBDXOaDqAVzKkVWGLeqDTdm8US25ktP1WqYTr78F5x/TzEw6uHEnviD0AO3vVeiYTE2naEEkNk36fwnmeUe4VPxivXe0Mw5a0nV7tAByG51VXW4diCyKmKcJ1LWgINR/esHdzNnTXdYrtD2UwtRrnOAY8kukOtm10TA7EkHMMW4WOrQdd9VUcV7KVS8ZsUHkaSPtKCpZ2Th/dcHNm0bq14PgX0qgO3LokdlezTziXU6tcgRmblP6ul+XLwV5iuBVaFaHuz0nfpdyjZ3VBJqxc9IWXxbpqm4sPfy+60GMPcsdllMS7K57yf0tMBA1hG2JO5KeyrN0OKOac2wOWNoG585WiwOKbVbmb5jkgVlXMqfyrmVAzlXMqfyLmRAzlXE/lQgs8qMqdyoyoGcqMqdyroZKBkU50THGRlaADePLxKtM7QMultYVRxeuCDYH9kFR/T6sfiVmkEEgG/QwvS+F42W3vsbrynstiD/dgGxIIPUg+k6D91sMXiDSdnb+mYcPDkg31J4t913EgGmR8lneHccY8CStBQrh15EdeaDAcZ4Zin1D8KWt1km0ndZ/G8PxtNxzEuII/wAvL6L2h9RgG2iqMX8Mm4H202QeU/3eJzB3eGXSD5yF6l2W7RMxlL4dUDPl7zTv1CouI0WTYCNwLdFjn4mph6wcwwQ60c/wg13anhlSg6JJpuPdcPoeunisd2irBjBTAGZ1yOQgfeV6fwTjVLH0TTqAB2jm+H+TSvMe3PCqmGrjPLmunI6LFo0E8+aDImgQHOa7X0HinOG4x9N4fmidRz6BIfVMWsL++qdps7s6bDfWZjy+6DdYeoHtDhoQnMqyPDeMVGQwBuXrr8t1aUu0gNiwz0P5QXWVcyqHQ4zSdYksJ/5W+eisQJ0QM5V1O5UILLKuHknqUEwFS4/Fj42VugFzreUEvFVsvz66IzzcT9FCfXdJtGm3lZdcSDBBMwR4ygcxte0AQR1+SZbBBPQmeq4L3P6Xb/dNudAI228UGW4o91GuKjZ1BFom8/g+a9efwxteg2oyIe0OI8RqvM+0WC+I25yxB89/PT5Ldf0p4rmo/Bc67LCdxt6IMpxGjUwz4bJaZM8rqfwvtYRIN+h6RC9D4z2cbWDiP1RF9N9F5dxrs26m45bEE5umnqgvndsCQZ9Dz/hV2I7Thwk33APPRZF9Zze6RMbn5yo/+pxPc0QaTFcdc4fWdlW4rGNJlx6/f1VY/E5nEAQ2Nf2TWC4PWrvDKYzOkAdBOp6IL3stXrVMZTFAkOkQdo3Luka+Sv8A+oHG3VWupGnDqRBe46AkEd215ULHYxuAHwKN6p/+aruCbhjTqAJ+ipadT+4c4VHkFzTDydxbfqUFCJlrY6/yrPC0S6wtFzytuqzE4YscROji3MNJWowNLKyQIJHK8GD5afRBR1qUEtIN9OUCUhtRodDdoEab81MxYGYGdDHgNYUanSabgRliPHU++qCVMmHSBcidbAwDy/lSaWJNOHNcQIE3tKhNqEk5hpJkfXwUg4DPmbMZf1AnWNPBBeM4zYGxt4XQs/hKDjLWky03jwCEGsxmJdTew2kkGRtGqi03f7z5mDtHmExxKsS4WAbOnTRO1n5aodsW39ImfepQWlapItAluvIge/koIeS6SdLQeYTlGqAS4yY0HjySHC4O45+SBNSpIGskDaNx9o9UitPe2PXQW+SHGQ14EwYnXpp5lBN4t3j6e7IE13Zm5d/Hw/Krez2PdhcZTdms50HwNv3VkABb5eHX3oq3j2BIOZomIMjn7hB79hcQC0EkJnHYKlWEEAmNd/VeMU+POdTGZz+61tgXEADumQNja5TWB4pUOch72uGUN7x3MRreyDT9qOxjmS8DMyLFvh/l72XnOJwOUnkTH8rY8I/qFWouDapNWno4H9QG8Hnr8lccWocOqu+IyoWNs5+XedYEW6oMR2f7LVcTUy02wBq6+Uaa8l6FjuD0+HYdxabgXcdXHp06BW/Bu0nD8PSDKTgGjaDJJ5ncrHduePDFuYActBs3jUzHnCDE4isajnOqEkudMpsg2ygaxyEWPkf2V3T4RRDWOJc5pBfEgaOyiQomNxggBoy2sRYWO532QU2DdnrBrgLPOY8729+K2dSnAmIidVlOHU3fFcGiXW3sYI063laQ8RMhtVpYQNDeYN0FVi6P+QbvNvmYTdF9oAgWGm/P31Vs9k7W+yq8bhTrO8a+iAe3KDv021U5rcs6kloA8iJk72UN9IEiCed1Ia0tALZn5eXvkgrGYt1F5G/Np8DqhRRScXOI67W1Qg0eNEkkybWJ/G/8J+kRVptfIBtIOnuFNrYYSBaBEz4/NQsBTAqFhFpIEaeSBxzu6AIIAMc/P7eaQ2pAmLjbU29j5JLCZex97nLEJbXd2AI733QOh0xbSR/KYFK4va+p5AzCdpscdRM6dYThwxL7g+B8NvfNA1haeYBsXkn6RdS+JPYylDzzganSFGxuM+C2GuGYtO0kDW0rL1Me55JJPeF/Iz+PRBY0KpzuDRIqsIEz+ptwYGtx801hHQKhdo25sYB0Atp49FL4PTdVYHUyAWH/ALHWwPlHmqziFUd9jJh5vsLaA9EFY3FGYBBJv5wFa4Zpgm8dHAf8SdehKpqGFmTNxFvwpRD4jKcxMWE/LmgtsM4FwDZkGQcwF728ZAUrGvDskg2lpE30IG1iLeKocJVcJMXvY/NP1Kz3aNOadr2EoJvE8WMtNoMkZpy7XbEk6m0pGPh7dBZtpO5jQdEcM4BWqmC0gGbweirqryC5t4n1ynZBb9i+Hl9boLjxB/hbPjWBbVb/ALkBlM3dvYaNVP2OouY1zgO86wjlrPvkpXbniRYwU2EW/VHO1igzGGxIa80wSRmsTqeU+Sl49vTWd9+f39FS54ftOttAf4Vu9/cbvbXzQRjmAPTQc7j5J7A1yTG1z+PNRmOBm4lPYTExmv8ApEC3M3ugpXOLSdblcUh1N0k9YQg3zy3zi4joN/eizuN7jw4A9FdFmsmQTMnl+4UTHssI3vHvVB3HYYmmKjbGPx9k1ge8AYk8jtPNOcFx2WWVLgi09SfcJ3FYc03Q3/OfDr9ED4o6Rew0uNT6WhL4tjW0KcC7+Y28fNJ/uWUqRveP1eErH4jiDnucS4G8wdI8ECZe8uffl0g6qJUrASI5W5K7q0zTw4daXVPq1wII5bLPvbOkzMeI5oLzs057C4N8TGms2J31Hqo+PY55c9vg6B/jubaKVhm/CpjPAfUEa7TIP0THCapBqd7UR47flBW8MeZhpuZaTpE9dv5U+pisrDEgmHbxmHdJvcqO/DmnUi3wyJHiOXXRWvAOHvxeJpspslnxcz3agMkF0k66H1QbzsF2JpnDitWbNSs2Yd/iDcQOtj6LaU+z2HaB/tNttCn0KcW9+SfzbeiCKcGwNhrQPJeF4Dgfx61V0w1tVwA3s4zC9+rwGudyBPyXkPZamTSe8/5VqhE/8S6AgnYJrcOxzwNLC+8wsLxesaj3knxvz5q/7WcVLBlsN4i87R0WMfUzDMHXM/JA3RqBgnUzA+f7K3wNUPsBytbdUlXClsb7z43VjgKzWtIGtp3mAdOX8oLBmAhxGvK09dAlVsNlY6wuJlScM+bztJvGgvHNV3Fq3+DTtcRz/hBBpON5MX3KEnCtJJH1C4g2QxFoPL9rDw+yWaAiQBIBtN1GyTc2v9pTraxvO4A+nqgrMVhjzgAzJtpFvn9Va4XGB1LLUu5sm3Ln76KDXHdBIMgkgTbzHvdV+OBDMzZB+yBjjmIDiWtdIB0G26b4ZhiSO7YX66gcuaRw/Amo8AanfY7la3heDyVG0wNKZJn/AJE8/VBG7Q0AMIBAzZ2zymFS9nMAHvJI7jTLjsenmr3tmTLaDNTd8czBAKrsaRTp/ApkWu42EnVBE43UbUqSI1geY0+ibZQDR3TAOvUz9NVHosJMkk8j+3insQ+YE/hBb9mKdF1emK7czC6wOkm1xuF7bw3BU6TA2lTaxoiA1oA+S8ApVQyOi9w7G8U+Ph2OJ7ze66OY0J5WhBetaCev5XXU7hLASkEDjL8lCs4bU3n0aV5vwNvwsJTEZnPbmInm4uHhIW+7YVcuCxB//N3zCxtItbh6cQ3LSbPTu8/FB5t2mqtqYhwg903nYwJ+yhVGN+GLiSbpOIe4lzz3iSb8pPv1URtLNM2i8fdBNpOlMi0i9z+dUouI6WkJLXCBuefjCCZhiQIDtoTdVl7zfUpxrb398114BFtvRArujYjw8NEIHPmEINMb+JmfT+U098SBPj9gpzqQzGTzJBNo8Qq+qMxNtDsgfFIgE7wb9N1BryRlAd4xrP8AKlEjLJmI2N9Zv5woYqu2tH7894QR6LvhvBBi09OUfT1U6p2gI7zWgOgMPgJMqJVoAgzaAfMiPT9lAqWkyQ623vogu+D0z8OpiKhlzy5oJPQbc7hVeJaC4XtqSRy9hJwWNDM1N2joAJOhj7hKZUsc0Tcx78AgjMw8GxMWjwS6rd9ydALa/L+FypmiZkE/QAe/BOPi4v057IIjnXzdFtf6Y8a+FX+ETDagj/tt76rE1nzYSLcvfRSKFRzHB7bFvXQ7IPpFtRLhU/ZjiAr0GVAdRB8RqrlBRduHxgq3gB6uA3XnPaHFluFMyCWARz2gL0D+oR/8Gp4t/wDYLzDtm4uw7bEElsAco099EGNq1xBuNYjw3PzUdgkxaCD8uXP909TpEgg7i+21/NJp0wJM+W+37oCnYkE+HolN0HKT49L+iRrO17eJG/kpFOg0QbwJiPugcpNi+uszz8E9bQbJlsOJA8vsE62oJg2ka9fDZAMuELjXwBF/JcQa40Z1OsyRbQWCjtaBttvzS2VxBtPeAlcfWB20v1/dBGpuEnMLGxty0+yaay/K5A8I3+vkn6N9DPXTWyYcTciNYid90CawJkHUaaabyd0mrSEC20eac+JmbMbG/wAo+qTUcYAFxbTn+UEOrQAE8+eo3URtaYGkAX8/ZUys2LcpvzBuoVVsAEWIJ530HvzQO02uLTEgibHlIA/Pom2PLRe5CfFUEXJBIufP38k1WuAesR4aoOVBZ0TGh+yQSdPU7+aRWeNtJ+fJJYDz1JMeiD1P+kXEu7Uono5t/I29F6ZK+c+y/EnYfE06kkNDhO3d3X0Jhq4c0OGhhBn/AOpB/wDCeNy5o9SvLO1tQtFJuvMdNtF6p/UJp/tHEbOaTPjC8c7WNOZpB0AEbb/ugqX1NSNIjppEpuTzGsz09yo2Y6eil/DJF9gJQdpMBgnmTJT5c2wi6jlwEbTy9F2jRuSTYaFA7hqYtO5N+S7iGiRGonvHffw0lJeeU+P7p2nUbGXnv5hAiq6P0geaEunRn9MeaEGhzbdQZXHH5/dcQgcpUrT8vJRKgs7x+q4hAhpls6C5jwj35JLahshCBsjRu37gJqpd0bDRCEDGIbIF4kpeC/WQf+Ppf90IQJrjL1iTp4qI6rrbc/ZCEDjb36r3H+n+NdUwlMu1HdnoLIQgk9tr4SqOjf8A3C8c7RURmaOg+S6hBnaQE6J5jhuLT7CEIB5gab+gA0SmvM+p+q6hAs1NTpFvX+AmsNSGpvqPQShCB4+i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CEAAkGBxQTEhUUExQWFhUXFhgYGBcXFxoaGBoZGBcYGBgYGBgaHCggGBwlHB8XIjEiJSkrLi4uHB8zODMsNygtLisBCgoKBQUFDgUFDisZExkrKysrKysrKysrKysrKysrKysrKysrKysrKysrKysrKysrKysrKysrKysrKysrKysrK//AABEIARUAtgMBIgACEQEDEQH/xAAcAAABBQEBAQAAAAAAAAAAAAAAAgMEBQYBBwj/xAA6EAABAwIEAwYFAwMEAgMAAAABAAIRAyEEEjFBBVFhBiJxgZHwE6GxwdEy4fEHFEIVI1KCJLIzU2P/xAAUAQEAAAAAAAAAAAAAAAAAAAAA/8QAFBEBAAAAAAAAAAAAAAAAAAAAAP/aAAwDAQACEQMRAD8AzKEIQCEIQCEIQCEIQCEIQCEIQCEIQCEIQCEIQCEIQCEIQCEIQCF1cQCEIQCFY8I4NUrnu2aNXHQflX7eGYah+rvu2nSfBBjwE6zCvOjHHwBW3/1FjQMjGCBfuhIfxtxgix6DyQY88Pq//W/0KScFU/4O9CtnV485sSAZAI6Df+PBRaXHCCXtEwSZ9jQflBknUXDVpHkUhbtnaURLw0z0Btz0TNfiVB366Tb7xogxSFpMZw/D1HRSlpiTyVZiuDVGSQMwG4/CCuQukRquIBCEIBCEIBCEIBCEIOoQhAJVFkuA5kBJTmGcA9pOgcPqg2eJxYpNbSbZrW3jc8yqSpjA5wueUdNLfNSe0pgi0g38j4LO53QHQRyPvVBbOqQTeeXyt4pqhVGmfT3CpqjnzEu53EeiYFUQdZmZ59EGhq1QCBpA0nW6flpaQ03/AMuWuw2WZOJl09NCl/3BmxItPRBoncPcbtEkX1tpHmoVWQYdvPmm8BxIt/S4z/ly1F7+PyVn/rbHE56bTfUWvpIQUzcS5osb7lTqPFnQCTc36eXonxhKDjLTs6BtN4+f2UHEUnWc79IEeG/5QXArUqw/3WjNA7zbQTzVZxDhDqcOHeadCFEab30IGmotKuMHxLKATECLbaaen2QUKFfY/ANqAVKfdcRdu3yVE5pBg6oOIQhAIQhAIQhApCEIBcXUIJ9XEF7WXJNmnwBi3qp1fjJbLAAGiIttCrMDfUgRe6jYqoC4+g8kFyzjJdGYNgA/KfWyY/1ajl71NpGswOX1uVRaAwZTNPCPfAa0uM6eNkF05mGdLhIJPK3s3XP9Cpus2tEie9bTXVO0+y+MyS2i43uQIPob6Ktx+Cq0zFVjmmBr+UDNbhD2uBaQWm9jqJ6+CYxbX32Ghjwv87J3+6IAvHnzO6W3ETZxkEX+yCHhsW6ROmg8lPocWcJBnLGhPL39EtjGnVo9/dNVcMHExABEz1n6ILhmMoPaIEOOsWGsQfL7pjFty/ovpp+PeypPhGmegHzunMJjXBziSQ3fe90F3g8ZBGs36xF7e9AncaW1BIEOEydz4hVTMW10T4uKktxTcroNzE+GiCOUJ57g4SCmUAhCEAhCECkJcLkIEoSoXIQLptmY8FGxTMrbmSdeWtgVLo1MocehHqq3EOiQTMESgkcJ4a6vVbTp6uN/A7+l17V2d7M0cO0Na2XNF3HUnc9Fkf6RcKAFTEak91s+phelzf6oFgKp43wenXnMNvtCtTVBNk1Ueg854v2Fpwcv8dFg+I8Dcx8CY2gL32qAQBzWe4rwEVHSANZv7sg8YqU3sFxNwYjyQ7Encb+AHNb3i/ZlwuG7x+D76LK8Q4cQ51vYQVQxBzd24jyPklsc1wAc3vbbSRz9PklVMMJzEWAI396pimHWEWyzc+iDr8CQJb3hAtv/ADKQwzEWBA87/lOU6xDZmPPUDVNVG5iG7y6fDb11QO0MRksLiTeffuVNa6RIjyVE+mQYJtO3PX0U7AYlrQQbkePNBYISWOkSN0pAIQhBIyoyp3KuZUDWVcyp7KuZUEWu/LHioFJjXOBGpPkFYY+mSBHNOcAwQqYik0/pLgLbid0HqvYDBGjg2ZzBcS4DoTZMcZ7dUaTi0S4t3AtHNaLi/Dy+kGMcWkAC2wWH4u/D4MBr2fFqRNx8ydv5QO4b+pLCYewt8L+CuMN23wjiO/BOkrBcU4hSIvhmtc5mYS3LaLuBJvcH0WTGHBbOgzE66+EoPoDDcTpVrscHX2KnAg9bLy3+nHD3sqBxJyPaXAnfSAvUKmHytJCCvx2MpsBc8gALz/jvG8M58NIgclnO1vEalarUAdDWukXgQPqVSUyCYOus8hHLxQWlXGNdmAiDbx1/dMvZLbQBoo76QguEEC1rEc7KThIPdF59wgg4nKILhPJN0iM99JI8B91LxVMgaA9I8FXvIBE78thN0DNdwLiAZ1A8dUlu4NpFuV4n34pFY8pHI+cJDv0uG8i/gEE/AYnLAM6/L+VbMdIkLOsZDRoLaHUSrbh9awG0IJyF2FxBYZUZU9lRlQMZUZU9lRlQarsoKb81E0Q9kQ+oY1I0g7QodfsnUweMoPpy+i6o2Hbt736Xc+hVz2deKVGrVOlnePdA+qk9kOJ1cTSquqjuhxyekoNlSII11CrOJ8Cp1jmc1pcLhxHkneH1wYtfr0srCo+4Hjogx3avg9Gq1v8AcMktBAc05XdRbXZVvC+EMxApsbTAoUgQPW+v6iea3tWm1wOZoPzTdANA0yjl+yCCcKxgaGtDQ0QLR5WVhVdNP/qmagl3RSq1OGGNgg8Hx+BzV6jHH/LXc/urjHcJwzsM2mJpPaf1lsk5tZjUI4wzLjjbVw9Of1WxwPDmVGA28CJ97oPMsXhaTaQa1xc6QS6Iso/DME+TbQTPResP4HRJn4bT5RcKux3DQxjjlsAg82xtN4Pgb+/RQzhBlk2JEjoJ0V3iKZJeZsNffiqynUa5pkCY1PiIhBnqjyAQeZ8hNlx86G7d9jPQ8rqbxhglpDdWxHysor2lwiOZ+X7IE0mtMGZtJvp5KbgwbGbXi9uQUfhmFc6wBGkn34K/wvDw0X11QOtbZCfyriCzyrmVP5VzIgZyrmVP5FzIguOCE1aT6GaLGOvRaHsxRNKiaTwQbiYj2FicPULHBzbEFeo8FxLatNrgZkec8kELh1Uh2lr+l1fUSdQqZrA1/u8/wrajiLXEAIFvaW+/VN1sQBHv1Tz35m+9FHZTBpuB1IIE7SgaqVWx1nmpzKrRTubcyvNsPgeKfEc45PhtcYYTqNLWsq7tD2rqZHU5ynQ3vP4/CCD2xxAfiy+nsRcaW1PXX6LW9n8dLAOd55LyirxTM4kC3uVueyjnmm0nXYTfwjf+EG0/ublvvVUXH+LABzQ6Ou3WV3E1iJHRZriE/EM6G0flBTYx+Vrs1pGvjYKv4fSBnMLFsKwxtI1CW6idPol4TC5TcW2QQq/C21HB0kQAIGkjdOs4WwbE+JVkGIyoI7aYGghdyp7KjKgYyrqdyoQWmVcyp/KuZUDOVcyp7KjKgYyp+hinsBDXOaDqAVzKkVWGLeqDTdm8US25ktP1WqYTr78F5x/TzEw6uHEnviD0AO3vVeiYTE2naEEkNk36fwnmeUe4VPxivXe0Mw5a0nV7tAByG51VXW4diCyKmKcJ1LWgINR/esHdzNnTXdYrtD2UwtRrnOAY8kukOtm10TA7EkHMMW4WOrQdd9VUcV7KVS8ZsUHkaSPtKCpZ2Th/dcHNm0bq14PgX0qgO3LokdlezTziXU6tcgRmblP6ul+XLwV5iuBVaFaHuz0nfpdyjZ3VBJqxc9IWXxbpqm4sPfy+60GMPcsdllMS7K57yf0tMBA1hG2JO5KeyrN0OKOac2wOWNoG585WiwOKbVbmb5jkgVlXMqfyrmVAzlXMqfyLmRAzlXE/lQgs8qMqdyoyoGcqMqdyroZKBkU50THGRlaADePLxKtM7QMultYVRxeuCDYH9kFR/T6sfiVmkEEgG/QwvS+F42W3vsbrynstiD/dgGxIIPUg+k6D91sMXiDSdnb+mYcPDkg31J4t913EgGmR8lneHccY8CStBQrh15EdeaDAcZ4Zin1D8KWt1km0ndZ/G8PxtNxzEuII/wAvL6L2h9RgG2iqMX8Mm4H202QeU/3eJzB3eGXSD5yF6l2W7RMxlL4dUDPl7zTv1CouI0WTYCNwLdFjn4mph6wcwwQ60c/wg13anhlSg6JJpuPdcPoeunisd2irBjBTAGZ1yOQgfeV6fwTjVLH0TTqAB2jm+H+TSvMe3PCqmGrjPLmunI6LFo0E8+aDImgQHOa7X0HinOG4x9N4fmidRz6BIfVMWsL++qdps7s6bDfWZjy+6DdYeoHtDhoQnMqyPDeMVGQwBuXrr8t1aUu0gNiwz0P5QXWVcyqHQ4zSdYksJ/5W+eisQJ0QM5V1O5UILLKuHknqUEwFS4/Fj42VugFzreUEvFVsvz66IzzcT9FCfXdJtGm3lZdcSDBBMwR4ygcxte0AQR1+SZbBBPQmeq4L3P6Xb/dNudAI228UGW4o91GuKjZ1BFom8/g+a9efwxteg2oyIe0OI8RqvM+0WC+I25yxB89/PT5Ldf0p4rmo/Bc67LCdxt6IMpxGjUwz4bJaZM8rqfwvtYRIN+h6RC9D4z2cbWDiP1RF9N9F5dxrs26m45bEE5umnqgvndsCQZ9Dz/hV2I7Thwk33APPRZF9Zze6RMbn5yo/+pxPc0QaTFcdc4fWdlW4rGNJlx6/f1VY/E5nEAQ2Nf2TWC4PWrvDKYzOkAdBOp6IL3stXrVMZTFAkOkQdo3Luka+Sv8A+oHG3VWupGnDqRBe46AkEd215ULHYxuAHwKN6p/+aruCbhjTqAJ+ipadT+4c4VHkFzTDydxbfqUFCJlrY6/yrPC0S6wtFzytuqzE4YscROji3MNJWowNLKyQIJHK8GD5afRBR1qUEtIN9OUCUhtRodDdoEab81MxYGYGdDHgNYUanSabgRliPHU++qCVMmHSBcidbAwDy/lSaWJNOHNcQIE3tKhNqEk5hpJkfXwUg4DPmbMZf1AnWNPBBeM4zYGxt4XQs/hKDjLWky03jwCEGsxmJdTew2kkGRtGqi03f7z5mDtHmExxKsS4WAbOnTRO1n5aodsW39ImfepQWlapItAluvIge/koIeS6SdLQeYTlGqAS4yY0HjySHC4O45+SBNSpIGskDaNx9o9UitPe2PXQW+SHGQ14EwYnXpp5lBN4t3j6e7IE13Zm5d/Hw/Krez2PdhcZTdms50HwNv3VkABb5eHX3oq3j2BIOZomIMjn7hB79hcQC0EkJnHYKlWEEAmNd/VeMU+POdTGZz+61tgXEADumQNja5TWB4pUOch72uGUN7x3MRreyDT9qOxjmS8DMyLFvh/l72XnOJwOUnkTH8rY8I/qFWouDapNWno4H9QG8Hnr8lccWocOqu+IyoWNs5+XedYEW6oMR2f7LVcTUy02wBq6+Uaa8l6FjuD0+HYdxabgXcdXHp06BW/Bu0nD8PSDKTgGjaDJJ5ncrHduePDFuYActBs3jUzHnCDE4isajnOqEkudMpsg2ygaxyEWPkf2V3T4RRDWOJc5pBfEgaOyiQomNxggBoy2sRYWO532QU2DdnrBrgLPOY8729+K2dSnAmIidVlOHU3fFcGiXW3sYI063laQ8RMhtVpYQNDeYN0FVi6P+QbvNvmYTdF9oAgWGm/P31Vs9k7W+yq8bhTrO8a+iAe3KDv021U5rcs6kloA8iJk72UN9IEiCed1Ia0tALZn5eXvkgrGYt1F5G/Np8DqhRRScXOI67W1Qg0eNEkkybWJ/G/8J+kRVptfIBtIOnuFNrYYSBaBEz4/NQsBTAqFhFpIEaeSBxzu6AIIAMc/P7eaQ2pAmLjbU29j5JLCZex97nLEJbXd2AI733QOh0xbSR/KYFK4va+p5AzCdpscdRM6dYThwxL7g+B8NvfNA1haeYBsXkn6RdS+JPYylDzzganSFGxuM+C2GuGYtO0kDW0rL1Me55JJPeF/Iz+PRBY0KpzuDRIqsIEz+ptwYGtx801hHQKhdo25sYB0Atp49FL4PTdVYHUyAWH/ALHWwPlHmqziFUd9jJh5vsLaA9EFY3FGYBBJv5wFa4Zpgm8dHAf8SdehKpqGFmTNxFvwpRD4jKcxMWE/LmgtsM4FwDZkGQcwF728ZAUrGvDskg2lpE30IG1iLeKocJVcJMXvY/NP1Kz3aNOadr2EoJvE8WMtNoMkZpy7XbEk6m0pGPh7dBZtpO5jQdEcM4BWqmC0gGbweirqryC5t4n1ynZBb9i+Hl9boLjxB/hbPjWBbVb/ALkBlM3dvYaNVP2OouY1zgO86wjlrPvkpXbniRYwU2EW/VHO1igzGGxIa80wSRmsTqeU+Sl49vTWd9+f39FS54ftOttAf4Vu9/cbvbXzQRjmAPTQc7j5J7A1yTG1z+PNRmOBm4lPYTExmv8ApEC3M3ugpXOLSdblcUh1N0k9YQg3zy3zi4joN/eizuN7jw4A9FdFmsmQTMnl+4UTHssI3vHvVB3HYYmmKjbGPx9k1ge8AYk8jtPNOcFx2WWVLgi09SfcJ3FYc03Q3/OfDr9ED4o6Rew0uNT6WhL4tjW0KcC7+Y28fNJ/uWUqRveP1eErH4jiDnucS4G8wdI8ECZe8uffl0g6qJUrASI5W5K7q0zTw4daXVPq1wII5bLPvbOkzMeI5oLzs057C4N8TGms2J31Hqo+PY55c9vg6B/jubaKVhm/CpjPAfUEa7TIP0THCapBqd7UR47flBW8MeZhpuZaTpE9dv5U+pisrDEgmHbxmHdJvcqO/DmnUi3wyJHiOXXRWvAOHvxeJpspslnxcz3agMkF0k66H1QbzsF2JpnDitWbNSs2Yd/iDcQOtj6LaU+z2HaB/tNttCn0KcW9+SfzbeiCKcGwNhrQPJeF4Dgfx61V0w1tVwA3s4zC9+rwGudyBPyXkPZamTSe8/5VqhE/8S6AgnYJrcOxzwNLC+8wsLxesaj3knxvz5q/7WcVLBlsN4i87R0WMfUzDMHXM/JA3RqBgnUzA+f7K3wNUPsBytbdUlXClsb7z43VjgKzWtIGtp3mAdOX8oLBmAhxGvK09dAlVsNlY6wuJlScM+bztJvGgvHNV3Fq3+DTtcRz/hBBpON5MX3KEnCtJJH1C4g2QxFoPL9rDw+yWaAiQBIBtN1GyTc2v9pTraxvO4A+nqgrMVhjzgAzJtpFvn9Va4XGB1LLUu5sm3Ln76KDXHdBIMgkgTbzHvdV+OBDMzZB+yBjjmIDiWtdIB0G26b4ZhiSO7YX66gcuaRw/Amo8AanfY7la3heDyVG0wNKZJn/AJE8/VBG7Q0AMIBAzZ2zymFS9nMAHvJI7jTLjsenmr3tmTLaDNTd8czBAKrsaRTp/ApkWu42EnVBE43UbUqSI1geY0+ibZQDR3TAOvUz9NVHosJMkk8j+3insQ+YE/hBb9mKdF1emK7czC6wOkm1xuF7bw3BU6TA2lTaxoiA1oA+S8ApVQyOi9w7G8U+Ph2OJ7ze66OY0J5WhBetaCev5XXU7hLASkEDjL8lCs4bU3n0aV5vwNvwsJTEZnPbmInm4uHhIW+7YVcuCxB//N3zCxtItbh6cQ3LSbPTu8/FB5t2mqtqYhwg903nYwJ+yhVGN+GLiSbpOIe4lzz3iSb8pPv1URtLNM2i8fdBNpOlMi0i9z+dUouI6WkJLXCBuefjCCZhiQIDtoTdVl7zfUpxrb398114BFtvRArujYjw8NEIHPmEINMb+JmfT+U098SBPj9gpzqQzGTzJBNo8Qq+qMxNtDsgfFIgE7wb9N1BryRlAd4xrP8AKlEjLJmI2N9Zv5woYqu2tH7894QR6LvhvBBi09OUfT1U6p2gI7zWgOgMPgJMqJVoAgzaAfMiPT9lAqWkyQ623vogu+D0z8OpiKhlzy5oJPQbc7hVeJaC4XtqSRy9hJwWNDM1N2joAJOhj7hKZUsc0Tcx78AgjMw8GxMWjwS6rd9ydALa/L+FypmiZkE/QAe/BOPi4v057IIjnXzdFtf6Y8a+FX+ETDagj/tt76rE1nzYSLcvfRSKFRzHB7bFvXQ7IPpFtRLhU/ZjiAr0GVAdRB8RqrlBRduHxgq3gB6uA3XnPaHFluFMyCWARz2gL0D+oR/8Gp4t/wDYLzDtm4uw7bEElsAco099EGNq1xBuNYjw3PzUdgkxaCD8uXP909TpEgg7i+21/NJp0wJM+W+37oCnYkE+HolN0HKT49L+iRrO17eJG/kpFOg0QbwJiPugcpNi+uszz8E9bQbJlsOJA8vsE62oJg2ka9fDZAMuELjXwBF/JcQa40Z1OsyRbQWCjtaBttvzS2VxBtPeAlcfWB20v1/dBGpuEnMLGxty0+yaay/K5A8I3+vkn6N9DPXTWyYcTciNYid90CawJkHUaaabyd0mrSEC20eac+JmbMbG/wAo+qTUcYAFxbTn+UEOrQAE8+eo3URtaYGkAX8/ZUys2LcpvzBuoVVsAEWIJ530HvzQO02uLTEgibHlIA/Pom2PLRe5CfFUEXJBIufP38k1WuAesR4aoOVBZ0TGh+yQSdPU7+aRWeNtJ+fJJYDz1JMeiD1P+kXEu7Uono5t/I29F6ZK+c+y/EnYfE06kkNDhO3d3X0Jhq4c0OGhhBn/AOpB/wDCeNy5o9SvLO1tQtFJuvMdNtF6p/UJp/tHEbOaTPjC8c7WNOZpB0AEbb/ugqX1NSNIjppEpuTzGsz09yo2Y6eil/DJF9gJQdpMBgnmTJT5c2wi6jlwEbTy9F2jRuSTYaFA7hqYtO5N+S7iGiRGonvHffw0lJeeU+P7p2nUbGXnv5hAiq6P0geaEunRn9MeaEGhzbdQZXHH5/dcQgcpUrT8vJRKgs7x+q4hAhpls6C5jwj35JLahshCBsjRu37gJqpd0bDRCEDGIbIF4kpeC/WQf+Ppf90IQJrjL1iTp4qI6rrbc/ZCEDjb36r3H+n+NdUwlMu1HdnoLIQgk9tr4SqOjf8A3C8c7RURmaOg+S6hBnaQE6J5jhuLT7CEIB5gab+gA0SmvM+p+q6hAs1NTpFvX+AmsNSGpvqPQShCB4+i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://www.people.su/images/catalog/item_img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54024"/>
            <a:ext cx="3733800" cy="5675378"/>
          </a:xfrm>
          <a:prstGeom prst="rect">
            <a:avLst/>
          </a:prstGeom>
          <a:noFill/>
        </p:spPr>
      </p:pic>
      <p:pic>
        <p:nvPicPr>
          <p:cNvPr id="30728" name="Picture 8" descr="http://litakcent.com/wp-content/uploads/2009/09/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3581400" cy="573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Личная </a:t>
            </a:r>
            <a:r>
              <a:rPr lang="ru-RU" dirty="0" smtClean="0"/>
              <a:t>жизнь и любовная лирика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протяжении длительного периода творческой жизни Маяковского его музой была Лиля </a:t>
            </a:r>
            <a:r>
              <a:rPr lang="ru-RU" dirty="0" smtClean="0"/>
              <a:t>Брик.</a:t>
            </a:r>
          </a:p>
          <a:p>
            <a:r>
              <a:rPr lang="ru-RU" dirty="0" smtClean="0"/>
              <a:t>Особое место в творчестве занимала любовная лирика и сатирические произведения. Он писал о том, что, по его мнению, было нужно народу. Для Маяковского не существовало неудобных тем.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Творчество советского периода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4191000" cy="49225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Маяковский приветствовал приход большевиков к власти. Это не просто политический выбор – революция ослепила Маяковского. Его захлестывал пафос реальной помощи революции – </a:t>
            </a:r>
            <a:r>
              <a:rPr lang="ru-RU" dirty="0" err="1" smtClean="0"/>
              <a:t>агитплакаты</a:t>
            </a:r>
            <a:r>
              <a:rPr lang="ru-RU" dirty="0" smtClean="0"/>
              <a:t>, поэзия на тему революции и прочее.</a:t>
            </a:r>
            <a:endParaRPr lang="ru-RU" dirty="0"/>
          </a:p>
        </p:txBody>
      </p:sp>
      <p:pic>
        <p:nvPicPr>
          <p:cNvPr id="29698" name="Picture 2" descr="http://referatsonline.ru/uploads/posts/2012-08/vladimir-mayakov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350520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ru-RU" dirty="0" smtClean="0"/>
              <a:t>Смерть поэта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4876800"/>
          </a:xfrm>
        </p:spPr>
        <p:txBody>
          <a:bodyPr>
            <a:normAutofit/>
          </a:bodyPr>
          <a:lstStyle/>
          <a:p>
            <a:r>
              <a:rPr lang="ru-RU" dirty="0" smtClean="0"/>
              <a:t>1930 год начался неудачно для Маяковского. Он много болел. В феврале Лиля и Осип Брик уехали в Европу. Маяковского жёстко прорабатывали в газетах как «попутчика советской власти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литературных кругах циркулировали разговоры о том, что Маяковский исписался. </a:t>
            </a:r>
            <a:endParaRPr lang="ru-RU" dirty="0" smtClean="0"/>
          </a:p>
          <a:p>
            <a:r>
              <a:rPr lang="ru-RU" dirty="0" smtClean="0"/>
              <a:t>Поэта повсюду преследовали ссоры и скандалы. Его душевное состояние становилось всё более тревожным и </a:t>
            </a:r>
            <a:r>
              <a:rPr lang="ru-RU" dirty="0" smtClean="0"/>
              <a:t>угнетающим.</a:t>
            </a:r>
          </a:p>
          <a:p>
            <a:r>
              <a:rPr lang="ru-RU" dirty="0" smtClean="0"/>
              <a:t>14 апреля 1930г – застрелился у себя в комнате.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Могила поэта Владимира Маяковск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914400"/>
            <a:ext cx="4286250" cy="5715000"/>
          </a:xfrm>
          <a:prstGeom prst="rect">
            <a:avLst/>
          </a:prstGeom>
          <a:noFill/>
        </p:spPr>
      </p:pic>
      <p:sp>
        <p:nvSpPr>
          <p:cNvPr id="26628" name="AutoShape 4" descr="data:image/jpeg;base64,/9j/4AAQSkZJRgABAQAAAQABAAD/2wCEAAkGBhQSEBUUEhQVFBUVFhcXFRQUFhQVFBQUFRUVFRQUFBUXHCYeFxkjGRQXHy8gJCcpLCwsFR4xNTAqNSYrLCkBCQoKDgwOGg8PGCkcHBwpKSksKSkpLCkpKSkpKSwpKSkpKSkpKSkpKSkpLCwpKSkpLCkpKSwpLCkpKSkpKSwpLP/AABEIAPwAyAMBIgACEQEDEQH/xAAcAAACAgMBAQAAAAAAAAAAAAABAgAGAwQFBwj/xAA8EAABAwIDBQcBBwMEAgMAAAABAAIRAyEEEjEFBkFRYRMicYGRofAHFDJSscHR4SNC8WJykrIzwhUkY//EABgBAAMBAQAAAAAAAAAAAAAAAAABAgME/8QAIBEBAQACAgMBAAMAAAAAAAAAAAECERIhAzFBEyJCUf/aAAwDAQACEQMRAD8A9TRWTKoGqNGUFQtTZUrikYwo0KQi1GgcBMEAnVRKKZVAirgEBBFKmBhEIAppQQQhCkqFBlIQCYoSpAQpCMoIBCEWlEpUgdAhRRMFRUUSAIqJUAUrkyDyppg1M1KAmalAYJgoEVZIpKErXxuPZSYX1HBrRxJ9hzKN6DaLkhK8+2z9WabJFFmaDGZ1h881V6/1gxcy1tLLJsW2jxlZ/rPh8Xs5Ki8bwn1yqscBiKDHNtLmS0xxIMkFek7s73YfH081B8kRnpmz2TzHLqLKpnsadwFTMlUVbI0qIJkAUFFEwDkITEIIAIwoEUAqKKCYBBMgQpoBK4JoSvCkwanYsbSsjSgHCYlKCuXvDvBTwdE1Kh/2tkBz3chPuU7dTdJr707108FTl3eefusHHqTwH7LxHeLfKrinF9RxyzZtw0dGgW/VJvRvE7E4hzzDnOOknI0DQATwVfq4hjTxe4DXRoPQLntudX6ZILyZf2bTpmNz1DdT8utk7LYGFwdPUwWn0u28ajiue3Z9V4FR3da6YP8Ac+OQ1jros/2Y5Tc5fvEk2A0kk6SizXRNOriW3BFgY43tzty5JMBtGpQqipRe5jtCWEtMOsQSIsUrtptaSAM4nUwAR4RPnZTM17S5tiP1mDbrbwdzC1k1Ows2G3/xtCH08Q7LNw92YE8RldIK9K3S+tFCuGsxI7KroXgHs3aX5t42vovDqX3oiTIhs2BvJPzmth1J095xveAAQp1x9D2+rqGIa9ocxwc0iQ5pBBHQhZQvn36cb8uwmIZTqVZoPcGuDvusmBnB4RqZ4L6AaVpjlv2VhkQpKiskSpkpTCIowggIgiogA4qQigUgBQcEUCpoY4TtSEJm6KYZwvCPqNtZ9fGPBnuOyNbyaDoB7yNbr3HF4kU6bnnRrS4zYWEr5l27tp7q73/ec97iJ/tBv88YUZ92Q4w1yG/02iXR3iNZ5eA1nqjsnDUm1M1XvQRDdZM3n5xutahVY1hJeXPdqWjjyk/otSrVgQ3WLyRDQeE80cb6Cw7R3ipOeSTn4aWn8LR+H9vAKu7S2q+t3QMtNt8o4n8Tzq4/knwmBe6C0BwBggAR5GLq57s/TmpXcBU7kRJAboYieN0TjgO685NI8kGvIX0NT+kmFyEOaSSNZjjP5qpbb+jcVJonu8Q46eHzir/SfYWnlj67pk+fCbzdbo2nlZOrjpIs0DSPU/NfSaX0ypxDgZgcT4n84XJx+5FNjSINxY2tyga/4Wd8uN+Hxqj0tpOJhwaQToAAb8iF7z9Hd8HYqi+hVOZ2HDcruJpHutB5kQBPXovCG4Mse5rhJaY6yDw8l6D9Hdq9ntJtOB/WY9k8dO0bprdnkrut7ge+IoBGFqlEEUEwgKKARQEQUCCCElBMQoEGSFCnKQhTQRyLUCozRSav/UIuGzq2R2Wwk/6S4A/mvmzGNtPM3v8A2jh5/ovqDerZxr4KvSGrqZy/7mw4e7V8v4mi4yXaB2UDne+ml1H9tn8a32s6MaGjmLu8idD4Lb2LsKpiHw1pMXMm1+P5rHSpQMziBAIHJs9BqV6H9PcDloufETDRIuYJJJ6yR6Izz4zoSOxsDdQUGtDKQLgJLi4RmiDIPVXvY2E7Nl7uJlx6n57LT2bRNp+BdyhRgLHCb7VWwypAWviiLrIWLWqkExzWtvRRr1qbS1VLeSnxHO6tGIYQCFVto4Rz3ReB56HiufNUeU7zNLa/daDnEkX1B4HnorR9G9lk7TbUMdylUdBvEgMt1mp7FaO8mxHVcZRpNsXgx0M3np/K9J+le6RwrKlV0y6GMnXIDme7zf8A9VtjdyRNehNKZY2pgumIFApgpCYIiCiWoQgCoooghUUhKUGaEhRkqFTQxuUag5EBSZl89/VLY3YYt7GiGVCKlMjQAkyB1Bn4V7ztSuWUajhqGmPGF5/jthjFUmMxYBmo4U6jAWPYRq0kzYi08Y5wss8tWKk6eObNwralenTJ7mZvnMk/l7r2XZ+GAZ3RYenM+aom0NzamExrTSl9LMC13QRZ0aR+UK97MLnUy0EAlpF9JPPzWPky3Tjcxu9lPCMzO7zjowEX0kkn7rR/AXOf9WGtg9kQzi89plI5M7vubKt7Y2E9lYENdVqt+7mlzSNTaPkrr7thuJw5+01wxzZy0QBRY0iIaXQX2NiQeNgUS3Xs67WD+sGBqGC4sOnfsPLoumzb1Ko4OpuBBLQDwMkaHjZeIYHcmpWxApuezO55zZXdpkaASS5w7pEwImV6x9P9jUuzDajBnaAW6g+K0y7skqY7G8O36dGS5wAjnyXnG0vqg+S6hT7o1LgSD1kBdneDdmlitpgYh7mUKTGlwEDMXF5jMT3QIHrwVY353XpU8SPstUGk9rQyi2o8uDoAObMTIJl0zxNlPV7tNZfpjV+3Y9tao0f0qNQ2Fi4vaGn/AI1PVi9g7EAQLAcBwVI+lOyhQw9QFmRxeJB1AyiPK5V8BXR4pOKKwZUwasuVSFrpJEwRISymDQgWqSjKZMZaoshaojRkKVOQkc1IwJS5UQo5qigjlJUcUCoNixNPMxw5hVfEbMFazy/K6o6WNcWh0NmDEaOE+IVqBXN2hRyum+VxBkGC14Go8f3WWc32qKztLBjI0C4iZ/1f3Sef7LDsSqKdUA8rT43/AEXW2tRAaSHE53AyYls+C49TBS8EePpoVz3qrW2pgGVQJvFweIPMHzXOx27rHEyCS7WLT1PCeqy4TFZW3XQw9fNdbfxyT3HH2duuylLg0A3FuE6x5LZJ7N7CBoQLRpyXSxtSBrAFz4Lk4ihmLXTGYgeHGUrNehO2jvDSd9sbDZbUZc9Wm0f8isNPdRhrNqOs5pnofELrbykUqYrEj+kM3iOI9JXLxW3w6nnB4KcpJbs56WXY1YF1TLo3KJ4T3v4XXa9VbcNxdhTUOtSo8+TTkH/U+qsoK6fHf4s8vbZDkZWvmWQPW0qWRApC9TtE9gxQzJS5LCRsgeokaonsmSECE4ChTsDEQllO5IVFMjkpTuCQrOmSUlakHtIOh+aolEFSaobxGtSDWENqMe53fu1zGsYXieBJIi0LRwGJzFWneJoNNs/jH5FUOlNDEOYZAnu+HBc2c1Vyrwxgy3HD34IUHZfkXWtRxssHkhWxQa3MfExcwq2G/i8KKlJ7S4gvaRmES2dCJ5GCqLjt3sRSpFwxFZ9RgmC5povPAZC2WzyDvNdetvnDbYbEEn7rcoaHD8WYnRcetvviSSH4FzadpIdmdqDqDHlCLZQp22tr46vGHqNdTGjs34f1srVszB/08hvDZk9IBXJ21t/EOql5wRFM/dJINWBoXQYnSRC324hzabjEEQAAQR3xcA+KnIR6TuvQ7PB0m/6J/wCRLv8A2XU7Ra+GblY1v4WgegA/RMHronU0hsZ03aLVbVTZ1Wy02wVFiY9ZVcIQmCUBMCrAhRRRMmUvSFyxQpKVyMznISlhGFOwBKUpiEhKk2N6xF90axKwh6ztVpo7xXpeDgfSf3VQ3iwPaNbUb94eF+Xzqu9gtttxO0K1AXp0qQBH4nF0OI8IAS4rAGm4scJb/aToQsM++1RW9i7YEQ51xaPPiulhNqWIcSf4VX3n2O+m/PT0v0no7qOfFcijt2owy5p6xdQHpGN7RzZpuPQG4Vf2rs/aTmwKhDeQaxoN5AhDZW+w7oDgI1Bt+a6O1t+6ZBDYsmFOxGAxRtVe7KJJmwA1+QtjBbQpmvQp1HBtJj2l5Olnd0HxMeQKx7S3l7RpYzvOccoHEzZaO2MEKODy6ue9pLucSTHSyIHuHafPdI6rb54qh7kb8U6lKnQquy1GjK0n7tQCwE8DFr6wrg+oYstORN1taETX63XPbU+evzyWXtrWT5DTo0q636L5C4VMySuthHWC1wyTY21JQRC2SMqKIJgXBLCclSeiNAoCBKeUjipoY3lY3BCrimt1cAuLtHeyizQl55D2uVlllJ7VHWqWC4G8m8DMPSdBl5EMaLmSLE8o18lVNtb31qkgf029NY4z11VTxGJPZucTJgxqe9P8exWFz36VpavpThHOxNetNrMmPvaEk+3ovT8VhBVZld5dDzCqf032f2OGg6yC7/cWtJ48yrm3Va+ObxKqVtLZDqfdeM1N3Hh68CqFvDu86kc9I5mm+XQjTTn5r1Teveqlg2d6HVHCQyQBEwC83hs9DouDuXt3DY8upVaVMVmS+AS5j2F2rJvbMBHUeWdw71Ke3i2MrGYNM5vefJShsStVeMzKlMf/AKSz0BuvprDbMpU//HSpsPNrWt9wJXE3i2fTqgmqLgd1w+8P3HRXZxhTt5bsnYrKIlol34iZIHpbgq5vXtovqhjdKY9XH9ldd46f2ak4ggkiGjiSdJ8r+XULzJzJMm5BkniTx9yowm7unWelXjSbcucLt4bfPFUrNqvjkSTHquEG2mOPpH+fdZqg7o6cb6H+U7ol52N9S35oxDQ8WEtADvEjQj00V0wm8lCsBkqNk8CcrtBaD4rxGnI+dPVbArkRf9vlvkKbDle906xsecfmu3gRYLwTZG9NekRlqOgayZGnIq+7t/Ug58tZoLTo5moFtQfmieOWr2K9MCOZaez9rU6w7jp6Gx9FuwuyXc6Z1JQUhRAMjlUlYa9eAnboBiK4aFw8ftUmRoE+Ox3EyOXnIHzquFjMeLWMeXAT56T4rk8nk36aSOdtLFOzamY0ubQfTj8K4lMF5L3TAs0aZnc+g/bounicS1xAE3NjAjm4+5WrtGqB0tAJ0jjw6LmU0alEONyRqLCPZaowAdUo0+D6zARqQAb34WlbbarYmQbzAki3PhPBNgHf/fwzZ0zuOuuR8W8vZOB6XsrDZWnx/NZNt7cbhqWd7gC4hrSdJPE9AhTxDaQcXuAFhc8he2p1XN/+PGMrZ6gd2TAOyYZGbm5w11W+9TU9peX75Yt3b1MxJ7QB7XnvEtHcseQLT6rhbt7YOG2nhqs5QKjW1I07N/cqA+RJ9Fcd+8Sx+GztDS2hia1GwEBtiz3EeUqh7Iw5xNUhove8ExcA+pgAHmEY9dlX03XrxbiuJtBlpdE6hp4AcSs2xMdmwlIvBzNYGvkEd6mMt55xPmqvvrvKKFJ14qVJayYtIu8jkB6khPPLcEjzjfPbZrYhwBJayQCLgkHvOHnx5AKtNp8r/wAfwt3IL6/lxi/zis+HwM+Qnw8Z0Uy6NokE+Hn5fOi22UZYRxPMR1snqHI6HHL1ymPyvyWzTaIJGsT7SUg54o8jz42/xdMdnF/GLz6/B6qYQ8Iv72/JbtNxLoPnrpaPSfco3Qejgp06xEx7cv8A1XcwGz4AJAHDjyMcOd46BY8GziJJGkxrA/OXK0bIwgjKdZ16AeMfCoptzYzSIyh1zZ2kXP3rdPc2V62bWeWjNB/P+VyNk4aLRqSfAG59x+a71J7RoPNdHimu9pyZ5lRJ2wUXRuIZoWKrTkJwSoZTocfHYKeEj5/Cq+1KFr8vnqr3Uaq9t3ZpLTEfxB09lyeXD7GmNVhmGAbmcdQe6IHGeOnALl4nAU8wMTxky4i/CfAqwfYz2Y6E+fG/mfdcbG4ZwBIcIHDoLelp81zrYH0O5IIiIHARpp5BY9hsA2thhaIfMf7CAT6hPQYQ2CP9Wvp+g/ytB1Ts8fScJzNBdY2lmnjJajG9k9iq0gYEC5k+A+Bcjau8IpVBRotFXEVD3acwGgf3VDwaAJXSxtYimSxzWuI7rnXa0alxHGBfyVRw2GY6m99J7KdBsitjHn+pXcD/AFC134M0jkYAFtejK99Jjg19g4Sg+pSrVq+IqVCXOw2FzZM5IJLmtsADGsGBorF9Pt3aNPDNqsomm5znnvmXOhxbTkwLATFtb9VV9q/USjRPZ7Pot/1VntMuPOBBPC5IHRejboY018BQqOsSy9oFiWz6CUsZu6Fa2JxX2am9zmgtfJA5EADO4fhIAmOXVeJbe2u7E4h1VxJB+7P4ZtbhIuArj9Td6RVqHDUjLB/5CLyGyQ0dJB8b8r0ynhrW5ifGf8+ymhgawAjjP5nVdKnSMSNI/wAnWFj+yjjoPfhOny63aVGWx8k/D79FJtZhDrOAPjPh15oHYrImm4iRcaiRMxHktptGIj9uFvD0Wd0gaaEX9TN+V/VLYVsUMpy8QeGs8SDxC6OHpQ658T7xI8R6LFSOd7iBDbgcJ1vbxHuuxh9mmQ75HO3SAqobmAb92CNZEwTxDYPGYCvOwcKImLkw3wsTJ/4+64Wx9mEEcZAi155ifABXXZmCvlGjSQTpeZLR069EYTdFdTD4QNEDzPNZezTwguzWmQZFEHKIDOhnUQLVYEhYqtIEQVkBSuU0OLjdlwHEcb26TI9wq5XwkPIOlgePgVe3tlcTG4C8xp59f481zeTD/GmNVSvSvYCRr58Pb0CrWLw5GNbA0a0nn84eavVTASZPLr84OVexuFjETBnneNNbDwCw1pTc2ptKg+ix2NqEU6QyjDsnNWe2O84C5aYBGgiLqjbw7xVMSQwNFLD07UqDQMoiwJi03+SV0N6tmGBWaCbAPm5ETDzbiBHoufsPYFXE94AMptMF5m8zZo4mwg+fJVPRNHZ2BfVflpUw4jjwAFpc42aOvor9tzejscKzD0tGMayRbMWtAk+J4dVPsTaLBTpNgc9S4jUuPE+UKv4jBGrUuLN483SZNzp+x5Jcvg05FHAknM83ccxcep/QWhb5wVot6cbR88Vu0dnk6iB5ePLmNP8AC2nbPMcreQ+fOCVoccUIN9Bw10gCeGvzimoUXAdTzFuQMcbfn1E9Sns8zJF7jzN/h6rYdgXETlEkC8fp52HhyRs3JwuHzanThbxMnkZ+StHHYrtndmyct5I4xy6AcOngV0sRh3vllPus0Ovf5D2krZwe7LpFrwLkaAaT06ckE0NmbMExY8AOE8fQx7q2YDYZtYEwSbcdQP8AotzY+7Dh/bHWOf65fdxVswWzA258fM6/n7BXjhchbpo7H2JkDTxEX8Ig/kfJdyjRDRATNCZdeGExZ27AoFMlIVkQqKOUUhllGUqisIShKkqFRQCDqQKMIgpBrHZ7T6R89Vxtq7vS7M29jbyF/b3VilGVNwlVuqT/APEkTb+Zg6eS2aWGIEaRYNAAjoB6K2ZAeAWN2EaTos/x0fJU6+zg6ZJ4gEcOq1mbvZRx6gC8nQeNldH4YH5yTNoN5I/EclPw2wnGJkDz8tOFrc1tHYPME8I6jjrr+VtVaAwckSE/xg5K0NgTw1HiB8K2Ru4CBmPjHLl1/wArtFCU/wA8S5VzcNu7RZo3jPoLLY7Cm14Abd0iQLCxMOPUTbp4LbCXshyHPQa8/FVxk9QbF5DWkx+nryCNN8xwJAMcRKmQawkp0gHOMax6QJHsq72TL2gvfT9RKbN1WBsOJluh18LCD4JhhmwAQD4hOWg+cGelj4qFDsRyHl86I5VXZFIUUcokDFRLKgKAZQlI4oEpA0oFyUlQlSY5lMyUJggzNcnBWMJgU4kxQUlRMCgooUApQTJUAQiEsopGZAFAlGEEYFEJQirgMlKiiYKVFHBRQCoSolQZi5IXIEpZU2mfMjKREFLYOCjKVMEwgTBBQJkZQKBBBCogimAQRUQEUCgUCRiogCjKZCpKiCNgVEFCmAJUUKi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52600"/>
            <a:ext cx="5029200" cy="6400800"/>
          </a:xfrm>
        </p:spPr>
        <p:txBody>
          <a:bodyPr>
            <a:normAutofit/>
          </a:bodyPr>
          <a:lstStyle/>
          <a:p>
            <a:r>
              <a:rPr lang="ru-RU" dirty="0" smtClean="0"/>
              <a:t>Владимир Маяковский родился в селе </a:t>
            </a:r>
            <a:r>
              <a:rPr lang="ru-RU" dirty="0" err="1" smtClean="0"/>
              <a:t>Багдади</a:t>
            </a:r>
            <a:r>
              <a:rPr lang="ru-RU" dirty="0" smtClean="0"/>
              <a:t> Кутаисской </a:t>
            </a:r>
            <a:r>
              <a:rPr lang="ru-RU" dirty="0" smtClean="0"/>
              <a:t>губернии (в советское время посёлок назывался Маяковский) в Грузии в семье Владимира Константиновича </a:t>
            </a:r>
            <a:r>
              <a:rPr lang="ru-RU" dirty="0" smtClean="0"/>
              <a:t>Маяковского, который был лесничим </a:t>
            </a:r>
            <a:r>
              <a:rPr lang="ru-RU" dirty="0" smtClean="0"/>
              <a:t>третьего разряда в Эриванской губернии, </a:t>
            </a:r>
            <a:r>
              <a:rPr lang="ru-RU" dirty="0" smtClean="0"/>
              <a:t> позже в </a:t>
            </a:r>
            <a:r>
              <a:rPr lang="ru-RU" dirty="0" err="1" smtClean="0"/>
              <a:t>Багдатском</a:t>
            </a:r>
            <a:r>
              <a:rPr lang="ru-RU" dirty="0" smtClean="0"/>
              <a:t> </a:t>
            </a:r>
            <a:r>
              <a:rPr lang="ru-RU" dirty="0" smtClean="0"/>
              <a:t>лесничестве. </a:t>
            </a:r>
            <a:endParaRPr lang="ru-RU" dirty="0"/>
          </a:p>
        </p:txBody>
      </p:sp>
      <p:pic>
        <p:nvPicPr>
          <p:cNvPr id="14338" name="Picture 2" descr="Mayakovsky 1929 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4076700" cy="567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4389120"/>
          </a:xfrm>
        </p:spPr>
        <p:txBody>
          <a:bodyPr/>
          <a:lstStyle/>
          <a:p>
            <a:r>
              <a:rPr lang="ru-RU" dirty="0" smtClean="0"/>
              <a:t>Мать поэта, Александра Алексеевна Павленко была из рода кубанских казаков. Одна из бабушек, Ефросинья Осиповна Данилевская, — двоюродная сестра автора исторических романов Г. П. Данилевского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Были и сестры с братьями: Люда, Оля, Александр и Константин.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https://encrypted-tbn0.gstatic.com/images?q=tbn:ANd9GcR1cwSmNVPR2yYcXbibYacyyopJXbEHCieaGXmndB5Z2GpciH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50023"/>
            <a:ext cx="5791200" cy="3122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693920"/>
          </a:xfrm>
        </p:spPr>
        <p:txBody>
          <a:bodyPr>
            <a:normAutofit/>
          </a:bodyPr>
          <a:lstStyle/>
          <a:p>
            <a:r>
              <a:rPr lang="ru-RU" dirty="0" smtClean="0"/>
              <a:t>Сначала учили мама и двоюродные сестры. Потом поступил в гимназию (г. Кутаиси). </a:t>
            </a:r>
            <a:r>
              <a:rPr lang="ru-RU" dirty="0" smtClean="0"/>
              <a:t>Свободно владел грузинским языком</a:t>
            </a:r>
            <a:r>
              <a:rPr lang="ru-RU" dirty="0" smtClean="0"/>
              <a:t>. Учился на отлично. </a:t>
            </a:r>
            <a:br>
              <a:rPr lang="ru-RU" dirty="0" smtClean="0"/>
            </a:br>
            <a:r>
              <a:rPr lang="ru-RU" dirty="0" smtClean="0"/>
              <a:t>Из автобиографии «Я сам» про то время:</a:t>
            </a:r>
          </a:p>
          <a:p>
            <a:r>
              <a:rPr lang="ru-RU" dirty="0" smtClean="0"/>
              <a:t>«Читаю </a:t>
            </a:r>
            <a:r>
              <a:rPr lang="ru-RU" dirty="0" err="1" smtClean="0"/>
              <a:t>Жюля</a:t>
            </a:r>
            <a:r>
              <a:rPr lang="ru-RU" dirty="0" smtClean="0"/>
              <a:t> Верна. Какой-то бородач стал во мне обнаруживать способности художника. Учит даром».</a:t>
            </a:r>
          </a:p>
          <a:p>
            <a:r>
              <a:rPr lang="ru-RU" dirty="0" smtClean="0"/>
              <a:t>Участвовал в революционной демонстрации, читал агитационные брошюры. В феврале 1906 года от заражения крови умер его </a:t>
            </a:r>
            <a:r>
              <a:rPr lang="ru-RU" dirty="0" smtClean="0"/>
              <a:t>отец</a:t>
            </a:r>
            <a:r>
              <a:rPr lang="ru-RU" baseline="30000" dirty="0" smtClean="0"/>
              <a:t> </a:t>
            </a:r>
            <a:r>
              <a:rPr lang="ru-RU" dirty="0" smtClean="0"/>
              <a:t>после </a:t>
            </a:r>
            <a:r>
              <a:rPr lang="ru-RU" dirty="0" smtClean="0"/>
              <a:t>того, как уколол палец иголкой, сшивая бумаги.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ayak.cheb.ru/images/mayakovskiy/image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172"/>
            <a:ext cx="4191000" cy="7033172"/>
          </a:xfrm>
          <a:prstGeom prst="rect">
            <a:avLst/>
          </a:prstGeom>
          <a:noFill/>
        </p:spPr>
      </p:pic>
      <p:pic>
        <p:nvPicPr>
          <p:cNvPr id="16388" name="Picture 4" descr="http://files.adme.ru/files/news/part_48/488855/w_e479a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-762000"/>
            <a:ext cx="5927125" cy="795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4800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/>
              <a:t>После смерти отца Маяковский </a:t>
            </a:r>
            <a:r>
              <a:rPr lang="ru-RU" dirty="0" smtClean="0"/>
              <a:t>вместе с мамой и сёстрами переехал в Москву, где поступил в IV класс 5-й классической </a:t>
            </a:r>
            <a:r>
              <a:rPr lang="ru-RU" dirty="0" smtClean="0"/>
              <a:t>гимназии, где </a:t>
            </a:r>
            <a:r>
              <a:rPr lang="ru-RU" dirty="0" smtClean="0"/>
              <a:t>учился в одном классе с братом Б. Л. </a:t>
            </a:r>
            <a:r>
              <a:rPr lang="ru-RU" dirty="0" smtClean="0"/>
              <a:t>Пастернака</a:t>
            </a:r>
          </a:p>
          <a:p>
            <a:r>
              <a:rPr lang="ru-RU" dirty="0" smtClean="0"/>
              <a:t>Семья </a:t>
            </a:r>
            <a:r>
              <a:rPr lang="ru-RU" dirty="0" smtClean="0"/>
              <a:t>жила в </a:t>
            </a:r>
            <a:r>
              <a:rPr lang="ru-RU" dirty="0" smtClean="0"/>
              <a:t>бедности, позже будущий поэт был исключён </a:t>
            </a:r>
            <a:r>
              <a:rPr lang="ru-RU" dirty="0" smtClean="0"/>
              <a:t>из V класса из-за неуплаты за обучение.</a:t>
            </a:r>
            <a:endParaRPr lang="ru-RU" dirty="0"/>
          </a:p>
        </p:txBody>
      </p:sp>
      <p:pic>
        <p:nvPicPr>
          <p:cNvPr id="17410" name="Picture 2" descr="http://novostiliteratury.ru/wp-content/uploads/2013/12/vladimir-mayakovski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3828463" cy="5553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литературной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Первое «</a:t>
            </a:r>
            <a:r>
              <a:rPr lang="ru-RU" dirty="0" err="1" smtClean="0"/>
              <a:t>полустихотворение</a:t>
            </a:r>
            <a:r>
              <a:rPr lang="ru-RU" dirty="0" smtClean="0"/>
              <a:t>» Маяковский напечатал в нелегальном журнале «Порыв», который издавался Третьей гимназией. По его словам, «</a:t>
            </a:r>
            <a:r>
              <a:rPr lang="ru-RU" i="1" dirty="0" smtClean="0"/>
              <a:t>получилось невероятно революционно и в такой же степени безобразно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Позже Маяковский стал увлекаться марксисткой литературой, даже был пропагандистом </a:t>
            </a:r>
            <a:r>
              <a:rPr lang="ru-RU" dirty="0" smtClean="0"/>
              <a:t> в торгово-промышленном подрайоне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066800"/>
            <a:ext cx="2971800" cy="4952999"/>
          </a:xfrm>
        </p:spPr>
        <p:txBody>
          <a:bodyPr>
            <a:noAutofit/>
          </a:bodyPr>
          <a:lstStyle/>
          <a:p>
            <a:r>
              <a:rPr lang="ru-RU" sz="2200" dirty="0" smtClean="0"/>
              <a:t>1908—1909 годах трижды арестовывался (по делу о подпольной типографии, по подозрению в связи с группой анархистов-экспроприаторов, по подозрению в пособничестве побегу женщин-политкаторжанок из </a:t>
            </a:r>
            <a:r>
              <a:rPr lang="ru-RU" sz="2200" dirty="0" err="1" smtClean="0"/>
              <a:t>Новинской</a:t>
            </a:r>
            <a:r>
              <a:rPr lang="ru-RU" sz="2200" dirty="0" smtClean="0"/>
              <a:t> тюрьмы)</a:t>
            </a:r>
            <a:endParaRPr lang="ru-RU" sz="2200" dirty="0"/>
          </a:p>
        </p:txBody>
      </p:sp>
      <p:pic>
        <p:nvPicPr>
          <p:cNvPr id="7" name="Рисунок 6" descr="vladimir-mayakovskiy-lovers-15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87" b="20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7772400" cy="15097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тюрьме Маяковский «скандалил», поэтому его часто переводили из части в </a:t>
            </a:r>
            <a:r>
              <a:rPr lang="ru-RU" sz="2800" dirty="0" smtClean="0"/>
              <a:t>часть.</a:t>
            </a:r>
          </a:p>
          <a:p>
            <a:r>
              <a:rPr lang="ru-RU" sz="2800" dirty="0" smtClean="0"/>
              <a:t>В 1911 году подруга поэта богемная художница Евгения </a:t>
            </a:r>
            <a:r>
              <a:rPr lang="ru-RU" sz="2800" dirty="0" err="1" smtClean="0"/>
              <a:t>Ланг</a:t>
            </a:r>
            <a:r>
              <a:rPr lang="ru-RU" sz="2800" dirty="0" smtClean="0"/>
              <a:t> вдохновила поэта на занятия живописью.</a:t>
            </a:r>
          </a:p>
          <a:p>
            <a:r>
              <a:rPr lang="ru-RU" sz="2800" dirty="0" smtClean="0"/>
              <a:t>Маяковский обучался в подготовительном классе Строгановского </a:t>
            </a:r>
            <a:r>
              <a:rPr lang="ru-RU" sz="2800" dirty="0" smtClean="0"/>
              <a:t>училища. Поступил в</a:t>
            </a:r>
            <a:r>
              <a:rPr lang="ru-RU" sz="2800" dirty="0" smtClean="0"/>
              <a:t> Московское училище живописи, ваяния и зодчества — единственное место, куда приняли без свидетельства о благонадёжности. 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362</Words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ВЛАДИМИР МАЯКОВСКИЙ</vt:lpstr>
      <vt:lpstr>Слайд 2</vt:lpstr>
      <vt:lpstr>Слайд 3</vt:lpstr>
      <vt:lpstr>Обучение</vt:lpstr>
      <vt:lpstr>Слайд 5</vt:lpstr>
      <vt:lpstr>Слайд 6</vt:lpstr>
      <vt:lpstr>Начало литературной деятельности</vt:lpstr>
      <vt:lpstr>Слайд 8</vt:lpstr>
      <vt:lpstr>Слайд 9</vt:lpstr>
      <vt:lpstr>Слайд 10</vt:lpstr>
      <vt:lpstr>Слайд 11</vt:lpstr>
      <vt:lpstr>Особенности творчества</vt:lpstr>
      <vt:lpstr>Слайд 13</vt:lpstr>
      <vt:lpstr>Слайд 14</vt:lpstr>
      <vt:lpstr>Личная жизнь и любовная лирика </vt:lpstr>
      <vt:lpstr>Творчество советского периода</vt:lpstr>
      <vt:lpstr>Смерть поэта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МАЯКОВСКИЙ</dc:title>
  <cp:lastModifiedBy>Admin</cp:lastModifiedBy>
  <cp:revision>17</cp:revision>
  <dcterms:modified xsi:type="dcterms:W3CDTF">2014-01-23T21:31:33Z</dcterms:modified>
</cp:coreProperties>
</file>