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005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1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38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684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241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73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210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221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783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775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220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E0033-A4DD-45CA-ADB3-BB761DA959D9}" type="datetimeFigureOut">
              <a:rPr lang="uk-UA" smtClean="0"/>
              <a:t>22.04.2013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FD24-3B26-4764-AE52-C83EC262D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96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04929"/>
            <a:ext cx="3489176" cy="519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19" y="1268760"/>
            <a:ext cx="4060850" cy="527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  <a:noFill/>
        </p:spPr>
        <p:txBody>
          <a:bodyPr/>
          <a:lstStyle/>
          <a:p>
            <a:r>
              <a:rPr lang="ru-RU" dirty="0" smtClean="0">
                <a:ln w="2222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Герой нашего времени</a:t>
            </a:r>
            <a:endParaRPr lang="ru-RU" dirty="0">
              <a:ln w="2222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706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934" y="647388"/>
            <a:ext cx="5814392" cy="4524315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«Тамань»</a:t>
            </a:r>
          </a:p>
          <a:p>
            <a:endParaRPr lang="ru-RU" dirty="0" smtClean="0"/>
          </a:p>
          <a:p>
            <a:r>
              <a:rPr lang="ru-RU" dirty="0" smtClean="0"/>
              <a:t>Повесть рассказывает не о рефлексии Печорина, а показывает его с активной, деятельной стороны. Здесь Печорин неожиданно для себя становится свидетелем бандитской деятельности. Печорин поначалу думает, что человек, приплывший с другого берега, рискует жизнью ради чего-то действительно ценного, но на самом деле это всего лишь контрабандист. Печорин очень разочарован этим. Но всё равно, уезжая, он не жалеет, что побывал в этом месте.</a:t>
            </a:r>
          </a:p>
          <a:p>
            <a:r>
              <a:rPr lang="ru-RU" dirty="0" smtClean="0"/>
              <a:t>Главный смысл в заключительных словах Печорина: «И зачем было судьбе кинуть меня в мирный круг честных контрабандистов? Как камень, брошенный в гладкий источник, я встревожил их спокойствие и, как камень, едва сам не пошёл ко дну!»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2593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196752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«Княжна Мери»</a:t>
            </a:r>
          </a:p>
          <a:p>
            <a:endParaRPr lang="ru-RU" dirty="0" smtClean="0"/>
          </a:p>
          <a:p>
            <a:r>
              <a:rPr lang="ru-RU" dirty="0" smtClean="0"/>
              <a:t>Повесть начинается с прибытия Печорина в Пятигорск на лечебные воды, где он знакомится с княгиней Лиговской и её дочерью, называемой на английский манер Мери. Кроме того, здесь он встречает свою бывшую любовь Веру и приятеля Грушницкого. Юнкер Грушницкий, позёр и тайный карьерист, выступает контрастным персонажем к Печорину.</a:t>
            </a:r>
          </a:p>
          <a:p>
            <a:endParaRPr lang="ru-RU" dirty="0" smtClean="0"/>
          </a:p>
          <a:p>
            <a:r>
              <a:rPr lang="ru-RU" dirty="0" smtClean="0"/>
              <a:t>За время своего пребывания в Кисловодске и Пятигорске Печорин влюбляет в себя княжну Мери и ссорится с Грушницким. Он убивает Грушницкого на дуэли и отказывает княжне Мери. По подозрению в дуэли его вновь ссылают, на этот раз в крепость. Там он знакомится с Максимом </a:t>
            </a:r>
            <a:r>
              <a:rPr lang="ru-RU" dirty="0" err="1" smtClean="0"/>
              <a:t>Максимычем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45834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7463136" cy="535531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ГРУШНИЦКИЙ — центральный персонаж романа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М.Ю.Лермонтова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«Герой нашего времени» (1838-1840). Г.— молод, ему всего двадцать один год. Он — юнкер, однако уже имеет георгиевский крест. Г. забавен, доверчив, имеет ложные понятия о чести, которыми его легко сбить с толку. И только в смерти он достигает исключительности.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И.Анненский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справедливо находит его смерть прекрасной. «Так не высмеивают людей»,— замечает он в статье «Юмор Лермонтова». «Нам на земле вдвоем нет места!» — в запальчивости выкрикивает Г., стоя под дулом пистолета своего убийцы, будто Пятигорск — это и есть весь мир. Со временем Г. перебесился бы и поумнел, но время его ограничено пребыванием в отпуске по ранению. Печорин подсказывает читателю, что Г. страдает романтическим фанатизмом. Но кажется, романтизм Г. особенно расцветает в присутствии Печорина. Это понятно: юноша польщен вниманием петербургского льва, он стремится копировать его, фактически подражая лишь маске. Г.— участник печоринского маскарада. Дело тут не в одном романтизме Г. Просто ему представился случай играть какую-то роль в обществе. Первый случай оказывается и последним.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01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42583"/>
            <a:ext cx="7200800" cy="4524315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 Княжна Мери - московская княжна. Приехала в Пятигорск с матерью, княгиней Лиговской. Мери очень молода и, в силу своего возраста, романтична. В начале повести она увлечена Грушницким, серьезно воспринимая его пафосные речи. На нее производит впечатление его солдатская шинель, перед ее глазами встает образ молодого военного, разжалованного в солдаты из-за какого-то отважного поступка. Печорин задается целью полностью переманить внимание княжны с Грушницкого на себя, и он умело управляет ситуацией, меняя отношение М. к себе от ненависти то глубокой влюбленности. Стоит заметить, что в М. много хороших качеств. Она искренне жалеет Печорина, после его исповеди, ей искренне хочется помочь ему. Все мысли и чувства княжны глубоки и искренни. Последний раз мы видим М. в сцене объяснения с Печориным. Герой говорит, что смеялся над девушкой, и все его ухаживания были лишь игрой. Читатель понимает, что после всего случившегося М. навряд ли когда-нибудь станет прежней. Печорин подорвал ее доверие к людям.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7593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" y="104775"/>
            <a:ext cx="448627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46780" y="474345"/>
            <a:ext cx="4464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«Фаталист»</a:t>
            </a:r>
          </a:p>
          <a:p>
            <a:endParaRPr lang="ru-RU" dirty="0" smtClean="0"/>
          </a:p>
          <a:p>
            <a:r>
              <a:rPr lang="ru-RU" dirty="0" smtClean="0"/>
              <a:t>Дело происходит в казачьей станице, куда приезжает Печорин. Он сидит в гостях, компания играет в карты. Вскоре им это надоедает и завязывается беседа о предопределении и фатализме, в который некоторые верят, некоторые нет. Завязывается спор между </a:t>
            </a:r>
            <a:r>
              <a:rPr lang="ru-RU" dirty="0" err="1" smtClean="0"/>
              <a:t>Вуличем</a:t>
            </a:r>
            <a:r>
              <a:rPr lang="ru-RU" dirty="0" smtClean="0"/>
              <a:t> и Печориным: Печорин говорит, что видит явную смерть на лице у </a:t>
            </a:r>
            <a:r>
              <a:rPr lang="ru-RU" dirty="0" err="1" smtClean="0"/>
              <a:t>Вулича</a:t>
            </a:r>
            <a:r>
              <a:rPr lang="ru-RU" dirty="0" smtClean="0"/>
              <a:t>, в результате спора </a:t>
            </a:r>
            <a:r>
              <a:rPr lang="ru-RU" dirty="0" err="1" smtClean="0"/>
              <a:t>Вулич</a:t>
            </a:r>
            <a:r>
              <a:rPr lang="ru-RU" dirty="0" smtClean="0"/>
              <a:t> берёт пистолет и стреляет в себя, но происходит осечка. Все расходятся по домам. Вскоре Печорин узнаёт о смерти </a:t>
            </a:r>
            <a:r>
              <a:rPr lang="ru-RU" dirty="0" err="1" smtClean="0"/>
              <a:t>Вулича</a:t>
            </a:r>
            <a:r>
              <a:rPr lang="ru-RU" dirty="0" smtClean="0"/>
              <a:t>, его зарезал шашкой пьяный казак. Тогда Печорин решается испытать судьбу и поймать казака. Он прорывается к нему в дом, казак стреляет, но мимо. Печорин хватает казака, приезжает к Максиму </a:t>
            </a:r>
            <a:r>
              <a:rPr lang="ru-RU" dirty="0" err="1" smtClean="0"/>
              <a:t>Максимычу</a:t>
            </a:r>
            <a:r>
              <a:rPr lang="ru-RU" dirty="0" smtClean="0"/>
              <a:t> и всё ему рассказывает.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784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196752"/>
            <a:ext cx="6912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Вулич</a:t>
            </a:r>
            <a:r>
              <a:rPr lang="ru-RU" dirty="0" smtClean="0"/>
              <a:t> - поручик, необычный и таинственный человек. "Наружность поручика </a:t>
            </a:r>
            <a:r>
              <a:rPr lang="ru-RU" dirty="0" err="1" smtClean="0"/>
              <a:t>Вулича</a:t>
            </a:r>
            <a:r>
              <a:rPr lang="ru-RU" dirty="0" smtClean="0"/>
              <a:t> отвечала вполне его характеру. Высокий рост и смуглый цвет лица, черные волосы, черные проницательные глаза, большой, но правильный нос..., печальная и холодная улыбка, вечно блуждавшая на губах его, - все это будто согласовалось для того, чтобы придать ему вид существа особенного...". Он замкнут, его в жизни не волнует ничего, кроме игры. Он невероятно азартен, частые проигрыши не останавливают его. Этот человек отважен, не боится смерти, хладнокровен. Как-то во время спора о судьбе и возможности человека самому распоряжаться своей жизнью, В. предложил пари. Он должен был выстрелить себе в висок, тем самым, проверив судьбу. Пистолет дал осечку, но он был заряжен и порох не отсырел. Тем не менее, Печорин видит отпечаток смерти на лице В. и говорит ему об этом. Поздно ночью В. насмерть зарубает пьяный казак.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7874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9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12878"/>
            <a:ext cx="7740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История души человеческой, хотя бы самой мелкой души, едва ли не любопытнее и не полезнее истории целого народа, особенно когда она — следствие наблюдений ума зрелого над самим собою и когда она писана без тщеславного желания возбудить участие или удивление. </a:t>
            </a:r>
          </a:p>
          <a:p>
            <a:r>
              <a:rPr lang="ru-RU" dirty="0" smtClean="0"/>
              <a:t>    («Журнал Печорина», «Тамань»)</a:t>
            </a:r>
          </a:p>
          <a:p>
            <a:endParaRPr lang="ru-RU" dirty="0" smtClean="0"/>
          </a:p>
          <a:p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66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606" cy="685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08518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   </a:t>
            </a:r>
            <a:r>
              <a:rPr lang="ru-RU" sz="3200" i="1" dirty="0" smtClean="0"/>
              <a:t>спасибо за внимание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09228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9952" y="1196752"/>
            <a:ext cx="4752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Эта  книга  испытала  на  себе  еще  недавно  несчастную   доверчивость</a:t>
            </a:r>
          </a:p>
          <a:p>
            <a:r>
              <a:rPr lang="ru-RU" dirty="0" smtClean="0"/>
              <a:t>некоторых читателей и даже журналов к буквальному значению слов. Иные ужасно</a:t>
            </a:r>
          </a:p>
          <a:p>
            <a:r>
              <a:rPr lang="ru-RU" dirty="0" smtClean="0"/>
              <a:t>обиделись, и не  шутя,  что  им  ставят  в  пример  такого  безнравственного</a:t>
            </a:r>
          </a:p>
          <a:p>
            <a:r>
              <a:rPr lang="ru-RU" dirty="0" smtClean="0"/>
              <a:t>человека, как Герой Нашего Времени; другие  же  очень  тонко  замечали,  что</a:t>
            </a:r>
          </a:p>
          <a:p>
            <a:r>
              <a:rPr lang="ru-RU" dirty="0" smtClean="0"/>
              <a:t>сочинитель нарисовал свой портрет и  портреты  своих  знакомых...  Старая  и</a:t>
            </a:r>
          </a:p>
          <a:p>
            <a:r>
              <a:rPr lang="ru-RU" dirty="0" smtClean="0"/>
              <a:t>жалкая шутка! Но, видно, Русь так уж сотворена, что все в  ней  обновляется,</a:t>
            </a:r>
          </a:p>
          <a:p>
            <a:r>
              <a:rPr lang="ru-RU" dirty="0" smtClean="0"/>
              <a:t>кроме подобных нелепостей. Самая волшебная из волшебных сказок у нас едва ли</a:t>
            </a:r>
          </a:p>
          <a:p>
            <a:r>
              <a:rPr lang="ru-RU" dirty="0" smtClean="0"/>
              <a:t>избегнет упрека в покушении на оскорбление личности!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620688"/>
            <a:ext cx="354578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0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740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Герой Нашего Времени,  портрет,  но  не одного  человека:  это  портрет,  составленный  из  пороков   всего   нашего</a:t>
            </a:r>
          </a:p>
          <a:p>
            <a:r>
              <a:rPr lang="ru-RU" dirty="0" smtClean="0"/>
              <a:t>поколения, в полном их развитии. Кто-то скажет,  что человек не  может</a:t>
            </a:r>
          </a:p>
          <a:p>
            <a:r>
              <a:rPr lang="ru-RU" dirty="0" smtClean="0"/>
              <a:t>быть так дурен, но если верить в существование всех трагических  и  романтических  злодеев,  отчего  же не  верить  в действительность  Печорина? Если любоваться ужасными и уродливыми персонажами , отчего же этот характер, даже как вымысел, не находит  пощады? Уж не оттого ли, что в нем больше правды, нежели  желаемо?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15" y="2876546"/>
            <a:ext cx="58388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59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2831" y="9807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Геро́й</a:t>
            </a:r>
            <a:r>
              <a:rPr lang="ru-RU" dirty="0" smtClean="0"/>
              <a:t> </a:t>
            </a:r>
            <a:r>
              <a:rPr lang="ru-RU" dirty="0" err="1" smtClean="0"/>
              <a:t>на́шего</a:t>
            </a:r>
            <a:r>
              <a:rPr lang="ru-RU" dirty="0" smtClean="0"/>
              <a:t> </a:t>
            </a:r>
            <a:r>
              <a:rPr lang="ru-RU" dirty="0" err="1" smtClean="0"/>
              <a:t>вре́мени</a:t>
            </a:r>
            <a:r>
              <a:rPr lang="ru-RU" dirty="0" smtClean="0"/>
              <a:t>» (написан в 1838—1840) — знаменитый роман Михаила Юрьевича Лермонтова, классика русской литературы. Впервые роман был издан в Санкт-Петербурге, в типографии Ильи Глазунова, в 1840 г., в 2 книгах.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7891"/>
            <a:ext cx="2440705" cy="325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331319" cy="324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037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44126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Роман состоит из нескольких частей, хронологический порядок которых нарушен. Такое расположение служит особым художественным задачам: в частности, сначала Печорин показывается глазами Максима </a:t>
            </a:r>
            <a:r>
              <a:rPr lang="ru-RU" dirty="0" err="1" smtClean="0"/>
              <a:t>Максимыча</a:t>
            </a:r>
            <a:r>
              <a:rPr lang="ru-RU" dirty="0" smtClean="0"/>
              <a:t>, а только затем мы видим его изнутри, по записям из дневника</a:t>
            </a:r>
          </a:p>
          <a:p>
            <a:endParaRPr lang="ru-RU" dirty="0" smtClean="0"/>
          </a:p>
          <a:p>
            <a:r>
              <a:rPr lang="ru-RU" dirty="0" smtClean="0"/>
              <a:t>    Предисловие</a:t>
            </a:r>
          </a:p>
          <a:p>
            <a:r>
              <a:rPr lang="ru-RU" dirty="0" smtClean="0"/>
              <a:t>    ЧАСТЬ ПЕРВАЯ</a:t>
            </a:r>
          </a:p>
          <a:p>
            <a:r>
              <a:rPr lang="ru-RU" dirty="0" smtClean="0"/>
              <a:t>        I. Бэла</a:t>
            </a:r>
          </a:p>
          <a:p>
            <a:r>
              <a:rPr lang="ru-RU" dirty="0" smtClean="0"/>
              <a:t>        II. Максим </a:t>
            </a:r>
            <a:r>
              <a:rPr lang="ru-RU" dirty="0" err="1" smtClean="0"/>
              <a:t>Максимыч</a:t>
            </a:r>
            <a:endParaRPr lang="ru-RU" dirty="0" smtClean="0"/>
          </a:p>
          <a:p>
            <a:r>
              <a:rPr lang="ru-RU" dirty="0" smtClean="0"/>
              <a:t>    Журнал Печорина</a:t>
            </a:r>
          </a:p>
          <a:p>
            <a:r>
              <a:rPr lang="ru-RU" dirty="0" smtClean="0"/>
              <a:t>        Предисловие</a:t>
            </a:r>
          </a:p>
          <a:p>
            <a:r>
              <a:rPr lang="ru-RU" dirty="0" smtClean="0"/>
              <a:t>        I. Тамань</a:t>
            </a:r>
          </a:p>
          <a:p>
            <a:r>
              <a:rPr lang="ru-RU" dirty="0" smtClean="0"/>
              <a:t>    ЧАСТЬ ВТОРАЯ (Окончание журнала Печорина)</a:t>
            </a:r>
          </a:p>
          <a:p>
            <a:r>
              <a:rPr lang="ru-RU" dirty="0" smtClean="0"/>
              <a:t>        II. Княжна Мери</a:t>
            </a:r>
          </a:p>
          <a:p>
            <a:r>
              <a:rPr lang="ru-RU" dirty="0" smtClean="0"/>
              <a:t>        III. Фаталист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21845"/>
            <a:ext cx="38100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79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96952"/>
            <a:ext cx="6963825" cy="367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461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«Бэла»</a:t>
            </a:r>
          </a:p>
          <a:p>
            <a:r>
              <a:rPr lang="ru-RU" dirty="0" smtClean="0"/>
              <a:t>Представляет собой вложенный рассказ: повествование ведёт 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, который рассказывает свою историю неназванному офицеру, встретившемуся ему на Кавказе. Скучающий в горной глуши Печорин начинает свою службу с кражи чужого коня и похищения любимой дочери местного князя, что вызывает соответствующую реакцию горцев. Но Печорину нет до этого дела. За неосторожным поступком молодого офицера следует обвал драматических событий: навсегда покидает семью </a:t>
            </a:r>
            <a:r>
              <a:rPr lang="ru-RU" dirty="0" err="1" smtClean="0"/>
              <a:t>Азамат</a:t>
            </a:r>
            <a:r>
              <a:rPr lang="ru-RU" dirty="0" smtClean="0"/>
              <a:t>, от руки Казбича погибает Бэла.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19040" y="252224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</a:t>
            </a: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637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80466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Бэла - молодая черкешенка, княжеская дочь. Очень красивая. Печорин увлекается девушкой и выкрадывает ее из родительского дома с помощью ее брата. Сначала Б. дичится Печорина, отказывается на него смотреть, принимать подарки. Как все жители гор, Б. очень ценит свободу. Но Печорин не оставляет своих попыток приручить гордую черкешенку, и она наконец сдается. Их счастье длилось примерно четыре месяца. Потом Печорин вновь начал скучать, </a:t>
            </a:r>
            <a:r>
              <a:rPr lang="ru-RU" dirty="0" err="1" smtClean="0"/>
              <a:t>Б.надоела</a:t>
            </a:r>
            <a:r>
              <a:rPr lang="ru-RU" dirty="0" smtClean="0"/>
              <a:t> ему. Девушка начала чахнуть, из ее глаз пропал блеск. Потом </a:t>
            </a:r>
            <a:r>
              <a:rPr lang="ru-RU" dirty="0" err="1" smtClean="0"/>
              <a:t>Б.крадет</a:t>
            </a:r>
            <a:r>
              <a:rPr lang="ru-RU" dirty="0" smtClean="0"/>
              <a:t> разбойник Казбич. Когда Печорин и 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 настигают его, он втыкает в девушку кинжал. Она умирает в долгих мучениях.</a:t>
            </a:r>
            <a:endParaRPr lang="uk-U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66825"/>
            <a:ext cx="7705725" cy="43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95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r>
              <a:rPr lang="ru-RU" dirty="0" smtClean="0"/>
              <a:t>Эта часть примыкает к «Бэле», самостоятельного новеллистического значения не имеет, но для композиции романа целиком важна. С Печориным здесь читатель единственный раз встречается лицом к лицу. Встреча старых приятелей не состоялась: это скорее мимолетный разговор с желанием одного из собеседников поскорее его закончить.</a:t>
            </a:r>
          </a:p>
          <a:p>
            <a:r>
              <a:rPr lang="ru-RU" dirty="0" smtClean="0"/>
              <a:t>Повествование построено на контрасте двух противоположных персонажей — Печорина и Максима </a:t>
            </a:r>
            <a:r>
              <a:rPr lang="ru-RU" dirty="0" err="1" smtClean="0"/>
              <a:t>Максимыча</a:t>
            </a:r>
            <a:r>
              <a:rPr lang="ru-RU" dirty="0" smtClean="0"/>
              <a:t>. Портрет даётся глазами офицера-рассказчика. В этой главе высказывается попытка разгадать «внутреннего» Печорина через внешние «говорящие» черты.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16320"/>
            <a:ext cx="6021288" cy="321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49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2802" y="4221088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 -штабс-капитан. В романе он выполняет функцию рассказчика ("Бэла") и самостоятельного персонажа ("Максим </a:t>
            </a:r>
            <a:r>
              <a:rPr lang="ru-RU" dirty="0" err="1" smtClean="0"/>
              <a:t>Максимыч</a:t>
            </a:r>
            <a:r>
              <a:rPr lang="ru-RU" dirty="0" smtClean="0"/>
              <a:t>", "Фаталист"). Это очень добрый человек с золотым сердцем и доброй душой. Он ценит душевный покой, старается избегать всевозможных неприятностей. М.М. верит в дружбу, поэтому его так больно задевает холодная встреча с Печориным, которого он искренне считал своим приятелем. Этот герой дан как бы в противовес Печорину. Он недалек, очень прост. Ему непонятны душевные метания Печорина. Именно глазами данного персонажа мы впервые видим Печорина и узнаем о его поступках.</a:t>
            </a:r>
            <a:endParaRPr lang="uk-UA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90" y="404664"/>
            <a:ext cx="6858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8392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1674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Герой нашего времени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нашего времени</dc:title>
  <dc:creator>Natasha</dc:creator>
  <cp:lastModifiedBy>Natasha</cp:lastModifiedBy>
  <cp:revision>12</cp:revision>
  <dcterms:created xsi:type="dcterms:W3CDTF">2013-04-22T18:40:36Z</dcterms:created>
  <dcterms:modified xsi:type="dcterms:W3CDTF">2013-04-22T20:33:34Z</dcterms:modified>
</cp:coreProperties>
</file>