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AC0B3-C2AA-422A-868B-794556BC4647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656FD-9899-46BE-9C8C-6A5F5BEF4C6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AC0B3-C2AA-422A-868B-794556BC4647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656FD-9899-46BE-9C8C-6A5F5BEF4C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AC0B3-C2AA-422A-868B-794556BC4647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656FD-9899-46BE-9C8C-6A5F5BEF4C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AC0B3-C2AA-422A-868B-794556BC4647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656FD-9899-46BE-9C8C-6A5F5BEF4C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AC0B3-C2AA-422A-868B-794556BC4647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656FD-9899-46BE-9C8C-6A5F5BEF4C6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AC0B3-C2AA-422A-868B-794556BC4647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656FD-9899-46BE-9C8C-6A5F5BEF4C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AC0B3-C2AA-422A-868B-794556BC4647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656FD-9899-46BE-9C8C-6A5F5BEF4C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AC0B3-C2AA-422A-868B-794556BC4647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656FD-9899-46BE-9C8C-6A5F5BEF4C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AC0B3-C2AA-422A-868B-794556BC4647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656FD-9899-46BE-9C8C-6A5F5BEF4C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AC0B3-C2AA-422A-868B-794556BC4647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656FD-9899-46BE-9C8C-6A5F5BEF4C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AC0B3-C2AA-422A-868B-794556BC4647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90656FD-9899-46BE-9C8C-6A5F5BEF4C65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76AC0B3-C2AA-422A-868B-794556BC4647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90656FD-9899-46BE-9C8C-6A5F5BEF4C65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857752" y="2214554"/>
            <a:ext cx="3929090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vi-VN" dirty="0" smtClean="0"/>
              <a:t>Ернст </a:t>
            </a:r>
            <a:r>
              <a:rPr lang="vi-VN" dirty="0" smtClean="0"/>
              <a:t>Теодор Амадей Гофманн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43504" y="4286256"/>
            <a:ext cx="3601782" cy="1752600"/>
          </a:xfrm>
        </p:spPr>
        <p:txBody>
          <a:bodyPr>
            <a:normAutofit fontScale="92500"/>
          </a:bodyPr>
          <a:lstStyle/>
          <a:p>
            <a:r>
              <a:rPr lang="ru-RU" dirty="0" err="1" smtClean="0"/>
              <a:t>німецький</a:t>
            </a:r>
            <a:r>
              <a:rPr lang="ru-RU" dirty="0" smtClean="0"/>
              <a:t> </a:t>
            </a:r>
            <a:r>
              <a:rPr lang="ru-RU" dirty="0" err="1" smtClean="0"/>
              <a:t>письменник</a:t>
            </a:r>
            <a:r>
              <a:rPr lang="ru-RU" dirty="0" smtClean="0"/>
              <a:t>, </a:t>
            </a:r>
            <a:r>
              <a:rPr lang="ru-RU" dirty="0" err="1" smtClean="0"/>
              <a:t>композитор,художник</a:t>
            </a:r>
            <a:r>
              <a:rPr lang="ru-RU" dirty="0" smtClean="0"/>
              <a:t>, </a:t>
            </a:r>
            <a:r>
              <a:rPr lang="ru-RU" dirty="0" err="1" smtClean="0"/>
              <a:t>представник</a:t>
            </a:r>
            <a:r>
              <a:rPr lang="ru-RU" dirty="0" smtClean="0"/>
              <a:t> романтизму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027" name="Picture 3" descr="C:\Documents and Settings\User\Мои документы\Downloads\ETA-Hoffman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571480"/>
            <a:ext cx="4338896" cy="49292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3929066"/>
            <a:ext cx="8715436" cy="2824162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 smtClean="0"/>
              <a:t>Матеріалів</a:t>
            </a:r>
            <a:r>
              <a:rPr lang="ru-RU" dirty="0" smtClean="0"/>
              <a:t>, </a:t>
            </a:r>
            <a:r>
              <a:rPr lang="ru-RU" dirty="0" err="1" smtClean="0"/>
              <a:t>котрі</a:t>
            </a:r>
            <a:r>
              <a:rPr lang="ru-RU" dirty="0" smtClean="0"/>
              <a:t> </a:t>
            </a:r>
            <a:r>
              <a:rPr lang="ru-RU" dirty="0" err="1" smtClean="0"/>
              <a:t>свідчили</a:t>
            </a:r>
            <a:r>
              <a:rPr lang="ru-RU" dirty="0" smtClean="0"/>
              <a:t> </a:t>
            </a:r>
            <a:r>
              <a:rPr lang="ru-RU" dirty="0" err="1" smtClean="0"/>
              <a:t>би</a:t>
            </a:r>
            <a:r>
              <a:rPr lang="ru-RU" dirty="0" smtClean="0"/>
              <a:t> про те, як </a:t>
            </a:r>
            <a:r>
              <a:rPr lang="ru-RU" dirty="0" err="1" smtClean="0"/>
              <a:t>жилося</a:t>
            </a:r>
            <a:r>
              <a:rPr lang="ru-RU" dirty="0" smtClean="0"/>
              <a:t> </a:t>
            </a:r>
            <a:r>
              <a:rPr lang="ru-RU" dirty="0" err="1" smtClean="0"/>
              <a:t>хлопчикові</a:t>
            </a:r>
            <a:r>
              <a:rPr lang="ru-RU" dirty="0" smtClean="0"/>
              <a:t> у бабусиному </a:t>
            </a:r>
            <a:r>
              <a:rPr lang="ru-RU" dirty="0" err="1" smtClean="0"/>
              <a:t>будинку</a:t>
            </a:r>
            <a:r>
              <a:rPr lang="ru-RU" dirty="0" smtClean="0"/>
              <a:t>, </a:t>
            </a:r>
            <a:r>
              <a:rPr lang="ru-RU" dirty="0" err="1" smtClean="0"/>
              <a:t>збереглося</a:t>
            </a:r>
            <a:r>
              <a:rPr lang="ru-RU" dirty="0" smtClean="0"/>
              <a:t> </a:t>
            </a:r>
            <a:r>
              <a:rPr lang="ru-RU" dirty="0" err="1" smtClean="0"/>
              <a:t>обмаль</a:t>
            </a:r>
            <a:r>
              <a:rPr lang="ru-RU" dirty="0" smtClean="0"/>
              <a:t>. </a:t>
            </a:r>
            <a:r>
              <a:rPr lang="ru-RU" dirty="0" err="1" smtClean="0"/>
              <a:t>Відомо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ні</a:t>
            </a:r>
            <a:r>
              <a:rPr lang="ru-RU" dirty="0" smtClean="0"/>
              <a:t> </a:t>
            </a:r>
            <a:r>
              <a:rPr lang="ru-RU" dirty="0" err="1" smtClean="0"/>
              <a:t>матір</a:t>
            </a:r>
            <a:r>
              <a:rPr lang="ru-RU" dirty="0" smtClean="0"/>
              <a:t>, </a:t>
            </a:r>
            <a:r>
              <a:rPr lang="ru-RU" dirty="0" err="1" smtClean="0"/>
              <a:t>ні</a:t>
            </a:r>
            <a:r>
              <a:rPr lang="ru-RU" dirty="0" smtClean="0"/>
              <a:t> </a:t>
            </a:r>
            <a:r>
              <a:rPr lang="ru-RU" dirty="0" err="1" smtClean="0"/>
              <a:t>дядько</a:t>
            </a:r>
            <a:r>
              <a:rPr lang="ru-RU" dirty="0" smtClean="0"/>
              <a:t> — </a:t>
            </a:r>
            <a:r>
              <a:rPr lang="ru-RU" dirty="0" err="1" smtClean="0"/>
              <a:t>Отто</a:t>
            </a:r>
            <a:r>
              <a:rPr lang="ru-RU" dirty="0" smtClean="0"/>
              <a:t> </a:t>
            </a:r>
            <a:r>
              <a:rPr lang="ru-RU" dirty="0" err="1" smtClean="0"/>
              <a:t>Вільгельм</a:t>
            </a:r>
            <a:r>
              <a:rPr lang="ru-RU" dirty="0" smtClean="0"/>
              <a:t> </a:t>
            </a:r>
            <a:r>
              <a:rPr lang="ru-RU" dirty="0" err="1" smtClean="0"/>
              <a:t>Дерфер</a:t>
            </a:r>
            <a:r>
              <a:rPr lang="ru-RU" dirty="0" smtClean="0"/>
              <a:t> — не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піклувалася</a:t>
            </a:r>
            <a:r>
              <a:rPr lang="ru-RU" dirty="0" smtClean="0"/>
              <a:t> про </a:t>
            </a:r>
            <a:r>
              <a:rPr lang="ru-RU" dirty="0" err="1" smtClean="0"/>
              <a:t>виховання</a:t>
            </a:r>
            <a:r>
              <a:rPr lang="ru-RU" dirty="0" smtClean="0"/>
              <a:t> </a:t>
            </a:r>
            <a:r>
              <a:rPr lang="ru-RU" dirty="0" err="1" smtClean="0"/>
              <a:t>хлопця</a:t>
            </a:r>
            <a:r>
              <a:rPr lang="ru-RU" dirty="0" smtClean="0"/>
              <a:t>. </a:t>
            </a:r>
            <a:r>
              <a:rPr lang="ru-RU" dirty="0" err="1" smtClean="0"/>
              <a:t>Єдиною</a:t>
            </a:r>
            <a:r>
              <a:rPr lang="ru-RU" dirty="0" smtClean="0"/>
              <a:t> </a:t>
            </a:r>
            <a:r>
              <a:rPr lang="ru-RU" dirty="0" err="1" smtClean="0"/>
              <a:t>людиною</a:t>
            </a:r>
            <a:r>
              <a:rPr lang="ru-RU" dirty="0" smtClean="0"/>
              <a:t>,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котрої</a:t>
            </a:r>
            <a:r>
              <a:rPr lang="ru-RU" dirty="0" smtClean="0"/>
              <a:t> хлопчик </a:t>
            </a:r>
            <a:r>
              <a:rPr lang="ru-RU" dirty="0" err="1" smtClean="0"/>
              <a:t>отримував</a:t>
            </a:r>
            <a:r>
              <a:rPr lang="ru-RU" dirty="0" smtClean="0"/>
              <a:t> </a:t>
            </a:r>
            <a:r>
              <a:rPr lang="ru-RU" dirty="0" err="1" smtClean="0"/>
              <a:t>хоч</a:t>
            </a:r>
            <a:r>
              <a:rPr lang="ru-RU" dirty="0" smtClean="0"/>
              <a:t> </a:t>
            </a:r>
            <a:r>
              <a:rPr lang="ru-RU" dirty="0" err="1" smtClean="0"/>
              <a:t>трохи</a:t>
            </a:r>
            <a:r>
              <a:rPr lang="ru-RU" dirty="0" smtClean="0"/>
              <a:t> </a:t>
            </a:r>
            <a:r>
              <a:rPr lang="ru-RU" dirty="0" err="1" smtClean="0"/>
              <a:t>любові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піклування</a:t>
            </a:r>
            <a:r>
              <a:rPr lang="ru-RU" dirty="0" smtClean="0"/>
              <a:t>,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тітка</a:t>
            </a:r>
            <a:r>
              <a:rPr lang="ru-RU" dirty="0" smtClean="0"/>
              <a:t> — </a:t>
            </a:r>
            <a:r>
              <a:rPr lang="ru-RU" dirty="0" err="1" smtClean="0"/>
              <a:t>Йоганна</a:t>
            </a:r>
            <a:r>
              <a:rPr lang="ru-RU" dirty="0" smtClean="0"/>
              <a:t> </a:t>
            </a:r>
            <a:r>
              <a:rPr lang="ru-RU" dirty="0" err="1" smtClean="0"/>
              <a:t>Софі</a:t>
            </a:r>
            <a:r>
              <a:rPr lang="ru-RU" dirty="0" smtClean="0"/>
              <a:t> </a:t>
            </a:r>
            <a:r>
              <a:rPr lang="ru-RU" dirty="0" err="1" smtClean="0"/>
              <a:t>Дерфер</a:t>
            </a:r>
            <a:r>
              <a:rPr lang="ru-RU" dirty="0" smtClean="0"/>
              <a:t>. Обстановка </a:t>
            </a:r>
            <a:r>
              <a:rPr lang="ru-RU" dirty="0" err="1" smtClean="0"/>
              <a:t>дерферівського</a:t>
            </a:r>
            <a:r>
              <a:rPr lang="ru-RU" dirty="0" smtClean="0"/>
              <a:t> дому </a:t>
            </a:r>
            <a:r>
              <a:rPr lang="ru-RU" dirty="0" err="1" smtClean="0"/>
              <a:t>позначилася</a:t>
            </a:r>
            <a:r>
              <a:rPr lang="ru-RU" dirty="0" smtClean="0"/>
              <a:t> на </a:t>
            </a:r>
            <a:r>
              <a:rPr lang="ru-RU" dirty="0" err="1" smtClean="0"/>
              <a:t>характері</a:t>
            </a:r>
            <a:r>
              <a:rPr lang="ru-RU" dirty="0" smtClean="0"/>
              <a:t> Гофмана.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виростав</a:t>
            </a:r>
            <a:r>
              <a:rPr lang="ru-RU" dirty="0" smtClean="0"/>
              <a:t> </a:t>
            </a:r>
            <a:r>
              <a:rPr lang="ru-RU" dirty="0" err="1" smtClean="0"/>
              <a:t>досить</a:t>
            </a:r>
            <a:r>
              <a:rPr lang="ru-RU" dirty="0" smtClean="0"/>
              <a:t> замкнутою </a:t>
            </a:r>
            <a:r>
              <a:rPr lang="ru-RU" dirty="0" err="1" smtClean="0"/>
              <a:t>дитиною</a:t>
            </a:r>
            <a:r>
              <a:rPr lang="ru-RU" dirty="0" smtClean="0"/>
              <a:t>, </a:t>
            </a:r>
            <a:r>
              <a:rPr lang="ru-RU" dirty="0" err="1" smtClean="0"/>
              <a:t>важко</a:t>
            </a:r>
            <a:r>
              <a:rPr lang="ru-RU" dirty="0" smtClean="0"/>
              <a:t> </a:t>
            </a:r>
            <a:r>
              <a:rPr lang="ru-RU" dirty="0" err="1" smtClean="0"/>
              <a:t>сходився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людьми. Часто </a:t>
            </a:r>
            <a:r>
              <a:rPr lang="ru-RU" dirty="0" err="1" smtClean="0"/>
              <a:t>полишений</a:t>
            </a:r>
            <a:r>
              <a:rPr lang="ru-RU" dirty="0" smtClean="0"/>
              <a:t> на самого себе,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багато</a:t>
            </a:r>
            <a:r>
              <a:rPr lang="ru-RU" dirty="0" smtClean="0"/>
              <a:t> часу </a:t>
            </a:r>
            <a:r>
              <a:rPr lang="ru-RU" dirty="0" err="1" smtClean="0"/>
              <a:t>приділяв</a:t>
            </a:r>
            <a:r>
              <a:rPr lang="ru-RU" dirty="0" smtClean="0"/>
              <a:t> </a:t>
            </a:r>
            <a:r>
              <a:rPr lang="ru-RU" dirty="0" err="1" smtClean="0"/>
              <a:t>заняттям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музики</a:t>
            </a:r>
            <a:r>
              <a:rPr lang="ru-RU" dirty="0" smtClean="0"/>
              <a:t>. У 12 </a:t>
            </a:r>
            <a:r>
              <a:rPr lang="ru-RU" dirty="0" err="1" smtClean="0"/>
              <a:t>років</a:t>
            </a:r>
            <a:r>
              <a:rPr lang="ru-RU" dirty="0" smtClean="0"/>
              <a:t> Гофман </a:t>
            </a:r>
            <a:r>
              <a:rPr lang="ru-RU" dirty="0" err="1" smtClean="0"/>
              <a:t>вільно</a:t>
            </a:r>
            <a:r>
              <a:rPr lang="ru-RU" dirty="0" smtClean="0"/>
              <a:t> </a:t>
            </a:r>
            <a:r>
              <a:rPr lang="ru-RU" dirty="0" err="1" smtClean="0"/>
              <a:t>імпровізував</a:t>
            </a:r>
            <a:r>
              <a:rPr lang="ru-RU" dirty="0" smtClean="0"/>
              <a:t> на </a:t>
            </a:r>
            <a:r>
              <a:rPr lang="ru-RU" dirty="0" err="1" smtClean="0"/>
              <a:t>клавірі</a:t>
            </a:r>
            <a:r>
              <a:rPr lang="ru-RU" dirty="0" smtClean="0"/>
              <a:t>, </a:t>
            </a:r>
            <a:r>
              <a:rPr lang="ru-RU" dirty="0" err="1" smtClean="0"/>
              <a:t>органі</a:t>
            </a:r>
            <a:r>
              <a:rPr lang="ru-RU" dirty="0" smtClean="0"/>
              <a:t>, </a:t>
            </a:r>
            <a:r>
              <a:rPr lang="ru-RU" dirty="0" err="1" smtClean="0"/>
              <a:t>грав</a:t>
            </a:r>
            <a:r>
              <a:rPr lang="ru-RU" dirty="0" smtClean="0"/>
              <a:t> </a:t>
            </a:r>
            <a:r>
              <a:rPr lang="ru-RU" dirty="0" err="1" smtClean="0"/>
              <a:t>на</a:t>
            </a:r>
            <a:r>
              <a:rPr lang="ru-RU" dirty="0" smtClean="0"/>
              <a:t> </a:t>
            </a:r>
            <a:r>
              <a:rPr lang="ru-RU" dirty="0" err="1" smtClean="0"/>
              <a:t>скрипці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 </a:t>
            </a:r>
            <a:r>
              <a:rPr lang="ru-RU" dirty="0" err="1" smtClean="0"/>
              <a:t>гамбі</a:t>
            </a:r>
            <a:r>
              <a:rPr lang="ru-RU" dirty="0" smtClean="0"/>
              <a:t>, </a:t>
            </a:r>
            <a:r>
              <a:rPr lang="ru-RU" dirty="0" err="1" smtClean="0"/>
              <a:t>вивчав</a:t>
            </a:r>
            <a:r>
              <a:rPr lang="ru-RU" dirty="0" smtClean="0"/>
              <a:t> </a:t>
            </a:r>
            <a:r>
              <a:rPr lang="ru-RU" dirty="0" err="1" smtClean="0"/>
              <a:t>теорію</a:t>
            </a:r>
            <a:r>
              <a:rPr lang="ru-RU" dirty="0" smtClean="0"/>
              <a:t> </a:t>
            </a:r>
            <a:r>
              <a:rPr lang="ru-RU" dirty="0" err="1" smtClean="0"/>
              <a:t>музики</a:t>
            </a:r>
            <a:r>
              <a:rPr lang="ru-RU" dirty="0" smtClean="0"/>
              <a:t>. </a:t>
            </a:r>
            <a:r>
              <a:rPr lang="ru-RU" dirty="0" err="1" smtClean="0"/>
              <a:t>Домашні</a:t>
            </a:r>
            <a:r>
              <a:rPr lang="ru-RU" dirty="0" smtClean="0"/>
              <a:t> </a:t>
            </a:r>
            <a:r>
              <a:rPr lang="ru-RU" dirty="0" err="1" smtClean="0"/>
              <a:t>заняття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доповненням</a:t>
            </a:r>
            <a:r>
              <a:rPr lang="ru-RU" dirty="0" smtClean="0"/>
              <a:t> до </a:t>
            </a:r>
            <a:r>
              <a:rPr lang="ru-RU" dirty="0" err="1" smtClean="0"/>
              <a:t>основної</a:t>
            </a:r>
            <a:r>
              <a:rPr lang="ru-RU" dirty="0" smtClean="0"/>
              <a:t> </a:t>
            </a:r>
            <a:r>
              <a:rPr lang="ru-RU" dirty="0" err="1" smtClean="0"/>
              <a:t>освіти</a:t>
            </a:r>
            <a:r>
              <a:rPr lang="ru-RU" dirty="0" smtClean="0"/>
              <a:t>, яку Гофман </a:t>
            </a:r>
            <a:r>
              <a:rPr lang="ru-RU" dirty="0" err="1" smtClean="0"/>
              <a:t>здобув</a:t>
            </a:r>
            <a:r>
              <a:rPr lang="ru-RU" dirty="0" smtClean="0"/>
              <a:t>, </a:t>
            </a:r>
            <a:r>
              <a:rPr lang="ru-RU" dirty="0" err="1" smtClean="0"/>
              <a:t>відвідуючи</a:t>
            </a:r>
            <a:r>
              <a:rPr lang="ru-RU" dirty="0" smtClean="0"/>
              <a:t> </a:t>
            </a:r>
            <a:r>
              <a:rPr lang="ru-RU" dirty="0" err="1" smtClean="0"/>
              <a:t>лютеранську</a:t>
            </a:r>
            <a:r>
              <a:rPr lang="ru-RU" dirty="0" smtClean="0"/>
              <a:t> школу, </a:t>
            </a:r>
            <a:r>
              <a:rPr lang="ru-RU" dirty="0" err="1" smtClean="0"/>
              <a:t>куди</a:t>
            </a:r>
            <a:r>
              <a:rPr lang="ru-RU" dirty="0" smtClean="0"/>
              <a:t> вступив у 1781 р. (за </a:t>
            </a:r>
            <a:r>
              <a:rPr lang="ru-RU" dirty="0" err="1" smtClean="0"/>
              <a:t>ін</a:t>
            </a:r>
            <a:r>
              <a:rPr lang="ru-RU" dirty="0" smtClean="0"/>
              <a:t>. </a:t>
            </a:r>
            <a:r>
              <a:rPr lang="ru-RU" dirty="0" err="1" smtClean="0"/>
              <a:t>джерелами</a:t>
            </a:r>
            <a:r>
              <a:rPr lang="ru-RU" dirty="0" smtClean="0"/>
              <a:t> — у 1782 р.).</a:t>
            </a:r>
            <a:endParaRPr lang="ru-RU" dirty="0"/>
          </a:p>
        </p:txBody>
      </p:sp>
      <p:pic>
        <p:nvPicPr>
          <p:cNvPr id="5122" name="Picture 2" descr="C:\Documents and Settings\User\Мои документы\Downloads\1480547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22" y="214290"/>
            <a:ext cx="3114675" cy="371475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28596" y="214290"/>
            <a:ext cx="557216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err="1" smtClean="0"/>
              <a:t>Народився</a:t>
            </a:r>
            <a:r>
              <a:rPr lang="ru-RU" sz="1600" dirty="0" smtClean="0"/>
              <a:t> </a:t>
            </a:r>
            <a:r>
              <a:rPr lang="ru-RU" sz="1600" dirty="0" err="1" smtClean="0"/>
              <a:t>Ернст</a:t>
            </a:r>
            <a:r>
              <a:rPr lang="ru-RU" sz="1600" dirty="0" smtClean="0"/>
              <a:t> Теодор Амадей </a:t>
            </a:r>
            <a:r>
              <a:rPr lang="ru-RU" sz="1600" dirty="0" err="1" smtClean="0"/>
              <a:t>Гофманн</a:t>
            </a:r>
            <a:r>
              <a:rPr lang="ru-RU" sz="1600" dirty="0" smtClean="0"/>
              <a:t> 24 </a:t>
            </a:r>
            <a:r>
              <a:rPr lang="ru-RU" sz="1600" dirty="0" err="1" smtClean="0"/>
              <a:t>січня</a:t>
            </a:r>
            <a:r>
              <a:rPr lang="ru-RU" sz="1600" dirty="0" smtClean="0"/>
              <a:t> 1776 р. у </a:t>
            </a:r>
            <a:r>
              <a:rPr lang="ru-RU" sz="1600" dirty="0" err="1" smtClean="0"/>
              <a:t>столиці</a:t>
            </a:r>
            <a:r>
              <a:rPr lang="ru-RU" sz="1600" dirty="0" smtClean="0"/>
              <a:t> </a:t>
            </a:r>
            <a:r>
              <a:rPr lang="ru-RU" sz="1600" dirty="0" err="1" smtClean="0"/>
              <a:t>Східно</a:t>
            </a:r>
            <a:r>
              <a:rPr lang="ru-RU" sz="1600" dirty="0" smtClean="0"/>
              <a:t> </a:t>
            </a:r>
            <a:r>
              <a:rPr lang="ru-RU" sz="1600" dirty="0" err="1" smtClean="0"/>
              <a:t>Пруссії</a:t>
            </a:r>
            <a:r>
              <a:rPr lang="ru-RU" sz="1600" dirty="0" smtClean="0"/>
              <a:t> — </a:t>
            </a:r>
            <a:r>
              <a:rPr lang="ru-RU" sz="1600" dirty="0" err="1" smtClean="0"/>
              <a:t>Кенігсберзі</a:t>
            </a:r>
            <a:r>
              <a:rPr lang="ru-RU" sz="1600" dirty="0" smtClean="0"/>
              <a:t>. </a:t>
            </a:r>
            <a:r>
              <a:rPr lang="ru-RU" sz="1600" dirty="0" err="1" smtClean="0"/>
              <a:t>Шлюб</a:t>
            </a:r>
            <a:r>
              <a:rPr lang="ru-RU" sz="1600" dirty="0" smtClean="0"/>
              <a:t> </a:t>
            </a:r>
            <a:r>
              <a:rPr lang="ru-RU" sz="1600" dirty="0" err="1" smtClean="0"/>
              <a:t>батьків</a:t>
            </a:r>
            <a:r>
              <a:rPr lang="ru-RU" sz="1600" dirty="0" smtClean="0"/>
              <a:t> </a:t>
            </a:r>
            <a:r>
              <a:rPr lang="ru-RU" sz="1600" dirty="0" err="1" smtClean="0"/>
              <a:t>був</a:t>
            </a:r>
            <a:r>
              <a:rPr lang="ru-RU" sz="1600" dirty="0" smtClean="0"/>
              <a:t> </a:t>
            </a:r>
            <a:r>
              <a:rPr lang="ru-RU" sz="1600" dirty="0" err="1" smtClean="0"/>
              <a:t>дивним</a:t>
            </a:r>
            <a:r>
              <a:rPr lang="ru-RU" sz="1600" dirty="0" smtClean="0"/>
              <a:t>. </a:t>
            </a:r>
            <a:r>
              <a:rPr lang="ru-RU" sz="1600" dirty="0" err="1" smtClean="0"/>
              <a:t>Батько</a:t>
            </a:r>
            <a:r>
              <a:rPr lang="ru-RU" sz="1600" dirty="0" smtClean="0"/>
              <a:t> — </a:t>
            </a:r>
            <a:r>
              <a:rPr lang="ru-RU" sz="1600" dirty="0" err="1" smtClean="0"/>
              <a:t>Крістоф</a:t>
            </a:r>
            <a:r>
              <a:rPr lang="ru-RU" sz="1600" dirty="0" smtClean="0"/>
              <a:t> </a:t>
            </a:r>
            <a:r>
              <a:rPr lang="ru-RU" sz="1600" dirty="0" err="1" smtClean="0"/>
              <a:t>Людвіґ</a:t>
            </a:r>
            <a:r>
              <a:rPr lang="ru-RU" sz="1600" dirty="0" smtClean="0"/>
              <a:t> Гофман (1736–1797) — служив адвокатом при </a:t>
            </a:r>
            <a:r>
              <a:rPr lang="ru-RU" sz="1600" dirty="0" err="1" smtClean="0"/>
              <a:t>прусському</a:t>
            </a:r>
            <a:r>
              <a:rPr lang="ru-RU" sz="1600" dirty="0" smtClean="0"/>
              <a:t> верховному </a:t>
            </a:r>
            <a:r>
              <a:rPr lang="ru-RU" sz="1600" dirty="0" err="1" smtClean="0"/>
              <a:t>суді</a:t>
            </a:r>
            <a:r>
              <a:rPr lang="ru-RU" sz="1600" dirty="0" smtClean="0"/>
              <a:t> в </a:t>
            </a:r>
            <a:r>
              <a:rPr lang="ru-RU" sz="1600" dirty="0" err="1" smtClean="0"/>
              <a:t>Кенігсберзі</a:t>
            </a:r>
            <a:r>
              <a:rPr lang="ru-RU" sz="1600" dirty="0" smtClean="0"/>
              <a:t>. </a:t>
            </a:r>
            <a:r>
              <a:rPr lang="ru-RU" sz="1600" dirty="0" err="1" smtClean="0"/>
              <a:t>Біографи</a:t>
            </a:r>
            <a:r>
              <a:rPr lang="ru-RU" sz="1600" dirty="0" smtClean="0"/>
              <a:t> </a:t>
            </a:r>
            <a:r>
              <a:rPr lang="ru-RU" sz="1600" dirty="0" err="1" smtClean="0"/>
              <a:t>зазначають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він</a:t>
            </a:r>
            <a:r>
              <a:rPr lang="ru-RU" sz="1600" dirty="0" smtClean="0"/>
              <a:t> </a:t>
            </a:r>
            <a:r>
              <a:rPr lang="ru-RU" sz="1600" dirty="0" err="1" smtClean="0"/>
              <a:t>був</a:t>
            </a:r>
            <a:r>
              <a:rPr lang="ru-RU" sz="1600" dirty="0" smtClean="0"/>
              <a:t> </a:t>
            </a:r>
            <a:r>
              <a:rPr lang="ru-RU" sz="1600" dirty="0" err="1" smtClean="0"/>
              <a:t>людиною</a:t>
            </a:r>
            <a:r>
              <a:rPr lang="ru-RU" sz="1600" dirty="0" smtClean="0"/>
              <a:t> настрою, не </a:t>
            </a:r>
            <a:r>
              <a:rPr lang="ru-RU" sz="1600" dirty="0" err="1" smtClean="0"/>
              <a:t>цурався</a:t>
            </a:r>
            <a:r>
              <a:rPr lang="ru-RU" sz="1600" dirty="0" smtClean="0"/>
              <a:t> муз, </a:t>
            </a:r>
            <a:r>
              <a:rPr lang="ru-RU" sz="1600" dirty="0" err="1" smtClean="0"/>
              <a:t>але</a:t>
            </a:r>
            <a:r>
              <a:rPr lang="ru-RU" sz="1600" dirty="0" smtClean="0"/>
              <a:t> </a:t>
            </a:r>
            <a:r>
              <a:rPr lang="ru-RU" sz="1600" dirty="0" err="1" smtClean="0"/>
              <a:t>був</a:t>
            </a:r>
            <a:r>
              <a:rPr lang="ru-RU" sz="1600" dirty="0" smtClean="0"/>
              <a:t> </a:t>
            </a:r>
            <a:r>
              <a:rPr lang="ru-RU" sz="1600" dirty="0" err="1" smtClean="0"/>
              <a:t>схильний</a:t>
            </a:r>
            <a:r>
              <a:rPr lang="ru-RU" sz="1600" dirty="0" smtClean="0"/>
              <a:t> до </a:t>
            </a:r>
            <a:r>
              <a:rPr lang="ru-RU" sz="1600" dirty="0" err="1" smtClean="0"/>
              <a:t>пиятики</a:t>
            </a:r>
            <a:r>
              <a:rPr lang="ru-RU" sz="1600" dirty="0" smtClean="0"/>
              <a:t>. </a:t>
            </a:r>
            <a:r>
              <a:rPr lang="ru-RU" sz="1600" dirty="0" err="1" smtClean="0"/>
              <a:t>Матір</a:t>
            </a:r>
            <a:r>
              <a:rPr lang="ru-RU" sz="1600" dirty="0" smtClean="0"/>
              <a:t> — </a:t>
            </a:r>
            <a:r>
              <a:rPr lang="ru-RU" sz="1600" dirty="0" err="1" smtClean="0"/>
              <a:t>Ловіза</a:t>
            </a:r>
            <a:r>
              <a:rPr lang="ru-RU" sz="1600" dirty="0" smtClean="0"/>
              <a:t> </a:t>
            </a:r>
            <a:r>
              <a:rPr lang="ru-RU" sz="1600" dirty="0" err="1" smtClean="0"/>
              <a:t>Альбертина</a:t>
            </a:r>
            <a:r>
              <a:rPr lang="ru-RU" sz="1600" dirty="0" smtClean="0"/>
              <a:t> </a:t>
            </a:r>
            <a:r>
              <a:rPr lang="ru-RU" sz="1600" dirty="0" err="1" smtClean="0"/>
              <a:t>Дерфер</a:t>
            </a:r>
            <a:r>
              <a:rPr lang="ru-RU" sz="1600" dirty="0" smtClean="0"/>
              <a:t> (1747–1796) — </a:t>
            </a:r>
            <a:r>
              <a:rPr lang="ru-RU" sz="1600" dirty="0" err="1" smtClean="0"/>
              <a:t>була</a:t>
            </a:r>
            <a:r>
              <a:rPr lang="ru-RU" sz="1600" dirty="0" smtClean="0"/>
              <a:t> </a:t>
            </a:r>
            <a:r>
              <a:rPr lang="ru-RU" sz="1600" dirty="0" err="1" smtClean="0"/>
              <a:t>жінкою</a:t>
            </a:r>
            <a:r>
              <a:rPr lang="ru-RU" sz="1600" dirty="0" smtClean="0"/>
              <a:t> </a:t>
            </a:r>
            <a:r>
              <a:rPr lang="ru-RU" sz="1600" dirty="0" err="1" smtClean="0"/>
              <a:t>надзвичайно</a:t>
            </a:r>
            <a:r>
              <a:rPr lang="ru-RU" sz="1600" dirty="0" smtClean="0"/>
              <a:t> </a:t>
            </a:r>
            <a:r>
              <a:rPr lang="ru-RU" sz="1600" dirty="0" err="1" smtClean="0"/>
              <a:t>побожною</a:t>
            </a:r>
            <a:r>
              <a:rPr lang="ru-RU" sz="1600" dirty="0" smtClean="0"/>
              <a:t>, </a:t>
            </a:r>
            <a:r>
              <a:rPr lang="ru-RU" sz="1600" dirty="0" err="1" smtClean="0"/>
              <a:t>відлюдькуватою</a:t>
            </a:r>
            <a:r>
              <a:rPr lang="ru-RU" sz="1600" dirty="0" smtClean="0"/>
              <a:t>, </a:t>
            </a:r>
            <a:r>
              <a:rPr lang="ru-RU" sz="1600" dirty="0" err="1" smtClean="0"/>
              <a:t>зі</a:t>
            </a:r>
            <a:r>
              <a:rPr lang="ru-RU" sz="1600" dirty="0" smtClean="0"/>
              <a:t> </a:t>
            </a:r>
            <a:r>
              <a:rPr lang="ru-RU" sz="1600" dirty="0" err="1" smtClean="0"/>
              <a:t>схильністю</a:t>
            </a:r>
            <a:r>
              <a:rPr lang="ru-RU" sz="1600" dirty="0" smtClean="0"/>
              <a:t> до </a:t>
            </a:r>
            <a:r>
              <a:rPr lang="ru-RU" sz="1600" dirty="0" err="1" smtClean="0"/>
              <a:t>пієтизму</a:t>
            </a:r>
            <a:r>
              <a:rPr lang="ru-RU" sz="1600" dirty="0" smtClean="0"/>
              <a:t>. </a:t>
            </a:r>
            <a:r>
              <a:rPr lang="ru-RU" sz="1600" dirty="0" err="1" smtClean="0"/>
              <a:t>Подружнє</a:t>
            </a:r>
            <a:r>
              <a:rPr lang="ru-RU" sz="1600" dirty="0" smtClean="0"/>
              <a:t> </a:t>
            </a:r>
            <a:r>
              <a:rPr lang="ru-RU" sz="1600" dirty="0" err="1" smtClean="0"/>
              <a:t>життя</a:t>
            </a:r>
            <a:r>
              <a:rPr lang="ru-RU" sz="1600" dirty="0" smtClean="0"/>
              <a:t> </a:t>
            </a:r>
            <a:r>
              <a:rPr lang="ru-RU" sz="1600" dirty="0" err="1" smtClean="0"/>
              <a:t>цих</a:t>
            </a:r>
            <a:r>
              <a:rPr lang="ru-RU" sz="1600" dirty="0" smtClean="0"/>
              <a:t> </a:t>
            </a:r>
            <a:r>
              <a:rPr lang="ru-RU" sz="1600" dirty="0" err="1" smtClean="0"/>
              <a:t>цілковито</a:t>
            </a:r>
            <a:r>
              <a:rPr lang="ru-RU" sz="1600" dirty="0" smtClean="0"/>
              <a:t> </a:t>
            </a:r>
            <a:r>
              <a:rPr lang="ru-RU" sz="1600" dirty="0" err="1" smtClean="0"/>
              <a:t>різних</a:t>
            </a:r>
            <a:r>
              <a:rPr lang="ru-RU" sz="1600" dirty="0" smtClean="0"/>
              <a:t> людей </a:t>
            </a:r>
            <a:r>
              <a:rPr lang="ru-RU" sz="1600" dirty="0" err="1" smtClean="0"/>
              <a:t>супроводжувалося</a:t>
            </a:r>
            <a:r>
              <a:rPr lang="ru-RU" sz="1600" dirty="0" smtClean="0"/>
              <a:t> </a:t>
            </a:r>
            <a:r>
              <a:rPr lang="ru-RU" sz="1600" dirty="0" err="1" smtClean="0"/>
              <a:t>частими</a:t>
            </a:r>
            <a:r>
              <a:rPr lang="ru-RU" sz="1600" dirty="0" smtClean="0"/>
              <a:t> </a:t>
            </a:r>
            <a:r>
              <a:rPr lang="ru-RU" sz="1600" dirty="0" err="1" smtClean="0"/>
              <a:t>сімейними</a:t>
            </a:r>
            <a:r>
              <a:rPr lang="ru-RU" sz="1600" dirty="0" smtClean="0"/>
              <a:t> скандалами, </a:t>
            </a:r>
            <a:r>
              <a:rPr lang="ru-RU" sz="1600" dirty="0" err="1" smtClean="0"/>
              <a:t>які</a:t>
            </a:r>
            <a:r>
              <a:rPr lang="ru-RU" sz="1600" dirty="0" smtClean="0"/>
              <a:t> </a:t>
            </a:r>
            <a:r>
              <a:rPr lang="ru-RU" sz="1600" dirty="0" err="1" smtClean="0"/>
              <a:t>призвели</a:t>
            </a:r>
            <a:r>
              <a:rPr lang="ru-RU" sz="1600" dirty="0" smtClean="0"/>
              <a:t> </a:t>
            </a:r>
            <a:r>
              <a:rPr lang="ru-RU" sz="1600" dirty="0" err="1" smtClean="0"/>
              <a:t>врешті-решт</a:t>
            </a:r>
            <a:r>
              <a:rPr lang="ru-RU" sz="1600" dirty="0" smtClean="0"/>
              <a:t> до того, </a:t>
            </a:r>
            <a:r>
              <a:rPr lang="ru-RU" sz="1600" dirty="0" err="1" smtClean="0"/>
              <a:t>що</a:t>
            </a:r>
            <a:r>
              <a:rPr lang="ru-RU" sz="1600" dirty="0" smtClean="0"/>
              <a:t> через </a:t>
            </a:r>
            <a:r>
              <a:rPr lang="ru-RU" sz="1600" dirty="0" err="1" smtClean="0"/>
              <a:t>декілька</a:t>
            </a:r>
            <a:r>
              <a:rPr lang="ru-RU" sz="1600" dirty="0" smtClean="0"/>
              <a:t> </a:t>
            </a:r>
            <a:r>
              <a:rPr lang="ru-RU" sz="1600" dirty="0" err="1" smtClean="0"/>
              <a:t>років</a:t>
            </a:r>
            <a:r>
              <a:rPr lang="ru-RU" sz="1600" dirty="0" smtClean="0"/>
              <a:t> </a:t>
            </a:r>
            <a:r>
              <a:rPr lang="ru-RU" sz="1600" dirty="0" err="1" smtClean="0"/>
              <a:t>після</a:t>
            </a:r>
            <a:r>
              <a:rPr lang="ru-RU" sz="1600" dirty="0" smtClean="0"/>
              <a:t> </a:t>
            </a:r>
            <a:r>
              <a:rPr lang="ru-RU" sz="1600" dirty="0" err="1" smtClean="0"/>
              <a:t>народження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сина</a:t>
            </a:r>
            <a:r>
              <a:rPr lang="ru-RU" sz="1600" dirty="0" smtClean="0"/>
              <a:t> вони </a:t>
            </a:r>
            <a:r>
              <a:rPr lang="ru-RU" sz="1600" dirty="0" err="1" smtClean="0"/>
              <a:t>розірвали</a:t>
            </a:r>
            <a:r>
              <a:rPr lang="ru-RU" sz="1600" dirty="0" smtClean="0"/>
              <a:t> </a:t>
            </a:r>
            <a:r>
              <a:rPr lang="ru-RU" sz="1600" dirty="0" err="1" smtClean="0"/>
              <a:t>шлюб</a:t>
            </a:r>
            <a:r>
              <a:rPr lang="ru-RU" sz="1600" dirty="0" smtClean="0"/>
              <a:t>. </a:t>
            </a:r>
            <a:r>
              <a:rPr lang="ru-RU" sz="1600" dirty="0" err="1" smtClean="0"/>
              <a:t>Ернст</a:t>
            </a:r>
            <a:r>
              <a:rPr lang="ru-RU" sz="1600" dirty="0" smtClean="0"/>
              <a:t> Теодор Амадей разом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матір'ю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переїхав</a:t>
            </a:r>
            <a:r>
              <a:rPr lang="ru-RU" sz="1600" dirty="0" smtClean="0"/>
              <a:t> у </a:t>
            </a:r>
            <a:r>
              <a:rPr lang="ru-RU" sz="1600" dirty="0" err="1" smtClean="0"/>
              <a:t>будинок</a:t>
            </a:r>
            <a:r>
              <a:rPr lang="ru-RU" sz="1600" dirty="0" smtClean="0"/>
              <a:t> </a:t>
            </a:r>
            <a:r>
              <a:rPr lang="ru-RU" sz="1600" dirty="0" err="1" smtClean="0"/>
              <a:t>Дерферів</a:t>
            </a:r>
            <a:r>
              <a:rPr lang="ru-RU" sz="1600" dirty="0" smtClean="0"/>
              <a:t>, де </a:t>
            </a:r>
            <a:r>
              <a:rPr lang="ru-RU" sz="1600" dirty="0" err="1" smtClean="0"/>
              <a:t>й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проминули</a:t>
            </a:r>
            <a:r>
              <a:rPr lang="ru-RU" sz="1600" dirty="0" smtClean="0"/>
              <a:t> </a:t>
            </a:r>
            <a:r>
              <a:rPr lang="ru-RU" sz="1600" dirty="0" err="1" smtClean="0"/>
              <a:t>його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дитячі</a:t>
            </a:r>
            <a:r>
              <a:rPr lang="ru-RU" sz="1600" dirty="0" smtClean="0"/>
              <a:t> та </a:t>
            </a:r>
            <a:r>
              <a:rPr lang="ru-RU" sz="1600" dirty="0" err="1" smtClean="0"/>
              <a:t>юнацькі</a:t>
            </a:r>
            <a:r>
              <a:rPr lang="ru-RU" sz="1600" dirty="0" smtClean="0"/>
              <a:t> роки. 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42852"/>
            <a:ext cx="5857916" cy="6572296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У </a:t>
            </a:r>
            <a:r>
              <a:rPr lang="ru-RU" dirty="0" err="1" smtClean="0"/>
              <a:t>Кенігсберзі</a:t>
            </a:r>
            <a:r>
              <a:rPr lang="ru-RU" dirty="0" smtClean="0"/>
              <a:t> Гофман </a:t>
            </a:r>
            <a:r>
              <a:rPr lang="ru-RU" dirty="0" err="1" smtClean="0"/>
              <a:t>зустрів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перше </a:t>
            </a:r>
            <a:r>
              <a:rPr lang="ru-RU" dirty="0" err="1" smtClean="0"/>
              <a:t>кохання</a:t>
            </a:r>
            <a:r>
              <a:rPr lang="ru-RU" dirty="0" smtClean="0"/>
              <a:t>. </a:t>
            </a:r>
            <a:r>
              <a:rPr lang="ru-RU" dirty="0" err="1" smtClean="0"/>
              <a:t>Об'єктом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поклоніння</a:t>
            </a:r>
            <a:r>
              <a:rPr lang="ru-RU" dirty="0" smtClean="0"/>
              <a:t> стала </a:t>
            </a:r>
            <a:r>
              <a:rPr lang="ru-RU" dirty="0" err="1" smtClean="0"/>
              <a:t>Дора</a:t>
            </a:r>
            <a:r>
              <a:rPr lang="ru-RU" dirty="0" smtClean="0"/>
              <a:t> </a:t>
            </a:r>
            <a:r>
              <a:rPr lang="ru-RU" dirty="0" err="1" smtClean="0"/>
              <a:t>Хатт</a:t>
            </a:r>
            <a:r>
              <a:rPr lang="ru-RU" dirty="0" smtClean="0"/>
              <a:t>, </a:t>
            </a:r>
            <a:r>
              <a:rPr lang="ru-RU" dirty="0" err="1" smtClean="0"/>
              <a:t>котра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старша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нього</a:t>
            </a:r>
            <a:r>
              <a:rPr lang="ru-RU" dirty="0" smtClean="0"/>
              <a:t> на 10 </a:t>
            </a:r>
            <a:r>
              <a:rPr lang="ru-RU" dirty="0" err="1" smtClean="0"/>
              <a:t>років</a:t>
            </a:r>
            <a:r>
              <a:rPr lang="ru-RU" dirty="0" smtClean="0"/>
              <a:t>. Гофман давав </a:t>
            </a:r>
            <a:r>
              <a:rPr lang="ru-RU" dirty="0" err="1" smtClean="0"/>
              <a:t>їй</a:t>
            </a:r>
            <a:r>
              <a:rPr lang="ru-RU" dirty="0" smtClean="0"/>
              <a:t> уроки </a:t>
            </a:r>
            <a:r>
              <a:rPr lang="ru-RU" dirty="0" err="1" smtClean="0"/>
              <a:t>музики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 боготворив свою </a:t>
            </a:r>
            <a:r>
              <a:rPr lang="ru-RU" dirty="0" err="1" smtClean="0"/>
              <a:t>кохану</a:t>
            </a:r>
            <a:r>
              <a:rPr lang="ru-RU" dirty="0" smtClean="0"/>
              <a:t>. </a:t>
            </a:r>
            <a:r>
              <a:rPr lang="ru-RU" dirty="0" err="1" smtClean="0"/>
              <a:t>Саме</a:t>
            </a:r>
            <a:r>
              <a:rPr lang="ru-RU" dirty="0" smtClean="0"/>
              <a:t> образ </a:t>
            </a:r>
            <a:r>
              <a:rPr lang="ru-RU" dirty="0" err="1" smtClean="0"/>
              <a:t>Дори</a:t>
            </a:r>
            <a:r>
              <a:rPr lang="ru-RU" dirty="0" smtClean="0"/>
              <a:t> </a:t>
            </a:r>
            <a:r>
              <a:rPr lang="ru-RU" dirty="0" err="1" smtClean="0"/>
              <a:t>Хатт</a:t>
            </a:r>
            <a:r>
              <a:rPr lang="ru-RU" dirty="0" smtClean="0"/>
              <a:t> </a:t>
            </a:r>
            <a:r>
              <a:rPr lang="ru-RU" dirty="0" err="1" smtClean="0"/>
              <a:t>вгадується</a:t>
            </a:r>
            <a:r>
              <a:rPr lang="ru-RU" dirty="0" smtClean="0"/>
              <a:t> у </a:t>
            </a:r>
            <a:r>
              <a:rPr lang="ru-RU" dirty="0" err="1" smtClean="0"/>
              <a:t>героїні-баронесі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новели «</a:t>
            </a:r>
            <a:r>
              <a:rPr lang="ru-RU" i="1" dirty="0" smtClean="0"/>
              <a:t>Майорат</a:t>
            </a:r>
            <a:r>
              <a:rPr lang="ru-RU" dirty="0" smtClean="0"/>
              <a:t>», </a:t>
            </a:r>
            <a:r>
              <a:rPr lang="ru-RU" dirty="0" err="1" smtClean="0"/>
              <a:t>написаної</a:t>
            </a:r>
            <a:r>
              <a:rPr lang="ru-RU" dirty="0" smtClean="0"/>
              <a:t> </a:t>
            </a:r>
            <a:r>
              <a:rPr lang="ru-RU" dirty="0" err="1" smtClean="0"/>
              <a:t>значно</a:t>
            </a:r>
            <a:r>
              <a:rPr lang="ru-RU" dirty="0" smtClean="0"/>
              <a:t> </a:t>
            </a:r>
            <a:r>
              <a:rPr lang="ru-RU" dirty="0" err="1" smtClean="0"/>
              <a:t>пізніше</a:t>
            </a:r>
            <a:r>
              <a:rPr lang="ru-RU" dirty="0" smtClean="0"/>
              <a:t>. Перше </a:t>
            </a:r>
            <a:r>
              <a:rPr lang="ru-RU" dirty="0" err="1" smtClean="0"/>
              <a:t>кохання</a:t>
            </a:r>
            <a:r>
              <a:rPr lang="ru-RU" dirty="0" smtClean="0"/>
              <a:t> принесло Гофману </a:t>
            </a:r>
            <a:r>
              <a:rPr lang="ru-RU" dirty="0" err="1" smtClean="0"/>
              <a:t>більше</a:t>
            </a:r>
            <a:r>
              <a:rPr lang="ru-RU" dirty="0" smtClean="0"/>
              <a:t> </a:t>
            </a:r>
            <a:r>
              <a:rPr lang="ru-RU" dirty="0" err="1" smtClean="0"/>
              <a:t>страждань</a:t>
            </a:r>
            <a:r>
              <a:rPr lang="ru-RU" dirty="0" smtClean="0"/>
              <a:t>, </a:t>
            </a:r>
            <a:r>
              <a:rPr lang="ru-RU" dirty="0" err="1" smtClean="0"/>
              <a:t>аніж</a:t>
            </a:r>
            <a:r>
              <a:rPr lang="ru-RU" dirty="0" smtClean="0"/>
              <a:t> </a:t>
            </a:r>
            <a:r>
              <a:rPr lang="ru-RU" dirty="0" err="1" smtClean="0"/>
              <a:t>радості</a:t>
            </a:r>
            <a:r>
              <a:rPr lang="ru-RU" dirty="0" smtClean="0"/>
              <a:t>. Скандал,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вибухнув</a:t>
            </a:r>
            <a:r>
              <a:rPr lang="ru-RU" dirty="0" smtClean="0"/>
              <a:t> у </a:t>
            </a:r>
            <a:r>
              <a:rPr lang="ru-RU" dirty="0" err="1" smtClean="0"/>
              <a:t>кенігсберзькому</a:t>
            </a:r>
            <a:r>
              <a:rPr lang="ru-RU" dirty="0" smtClean="0"/>
              <a:t> </a:t>
            </a:r>
            <a:r>
              <a:rPr lang="ru-RU" dirty="0" err="1" smtClean="0"/>
              <a:t>товаристві</a:t>
            </a:r>
            <a:r>
              <a:rPr lang="ru-RU" dirty="0" smtClean="0"/>
              <a:t>, </a:t>
            </a:r>
            <a:r>
              <a:rPr lang="ru-RU" dirty="0" err="1" smtClean="0"/>
              <a:t>змусив</a:t>
            </a:r>
            <a:r>
              <a:rPr lang="ru-RU" dirty="0" smtClean="0"/>
              <a:t> Гофмана </a:t>
            </a:r>
            <a:r>
              <a:rPr lang="ru-RU" dirty="0" err="1" smtClean="0"/>
              <a:t>прийняти</a:t>
            </a:r>
            <a:r>
              <a:rPr lang="ru-RU" dirty="0" smtClean="0"/>
              <a:t> </a:t>
            </a:r>
            <a:r>
              <a:rPr lang="ru-RU" dirty="0" err="1" smtClean="0"/>
              <a:t>пропозицію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 </a:t>
            </a:r>
            <a:r>
              <a:rPr lang="ru-RU" dirty="0" err="1" smtClean="0"/>
              <a:t>Ґлоґау</a:t>
            </a:r>
            <a:r>
              <a:rPr lang="ru-RU" dirty="0" smtClean="0"/>
              <a:t>. </a:t>
            </a:r>
            <a:r>
              <a:rPr lang="ru-RU" dirty="0" smtClean="0"/>
              <a:t>У 1796 р. </a:t>
            </a:r>
            <a:r>
              <a:rPr lang="ru-RU" dirty="0" err="1" smtClean="0"/>
              <a:t>він</a:t>
            </a:r>
            <a:r>
              <a:rPr lang="ru-RU" dirty="0" smtClean="0"/>
              <a:t> покинув </a:t>
            </a:r>
            <a:r>
              <a:rPr lang="ru-RU" dirty="0" err="1" smtClean="0"/>
              <a:t>Кенігсберг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 до 1798 р. </a:t>
            </a:r>
            <a:r>
              <a:rPr lang="ru-RU" dirty="0" err="1" smtClean="0"/>
              <a:t>працював</a:t>
            </a:r>
            <a:r>
              <a:rPr lang="ru-RU" dirty="0" smtClean="0"/>
              <a:t> у </a:t>
            </a:r>
            <a:r>
              <a:rPr lang="ru-RU" dirty="0" err="1" smtClean="0"/>
              <a:t>суді</a:t>
            </a:r>
            <a:r>
              <a:rPr lang="ru-RU" dirty="0" smtClean="0"/>
              <a:t> </a:t>
            </a:r>
            <a:r>
              <a:rPr lang="ru-RU" dirty="0" err="1" smtClean="0"/>
              <a:t>міста</a:t>
            </a:r>
            <a:r>
              <a:rPr lang="ru-RU" dirty="0" smtClean="0"/>
              <a:t> </a:t>
            </a:r>
            <a:r>
              <a:rPr lang="ru-RU" dirty="0" err="1" smtClean="0"/>
              <a:t>Ґлоґау</a:t>
            </a:r>
            <a:r>
              <a:rPr lang="ru-RU" dirty="0" smtClean="0"/>
              <a:t>. </a:t>
            </a:r>
            <a:r>
              <a:rPr lang="ru-RU" dirty="0" err="1" smtClean="0"/>
              <a:t>Заняття</a:t>
            </a:r>
            <a:r>
              <a:rPr lang="ru-RU" dirty="0" smtClean="0"/>
              <a:t> </a:t>
            </a:r>
            <a:r>
              <a:rPr lang="ru-RU" dirty="0" err="1" smtClean="0"/>
              <a:t>юриспруденцією</a:t>
            </a:r>
            <a:r>
              <a:rPr lang="ru-RU" dirty="0" smtClean="0"/>
              <a:t> не приносили Гофману </a:t>
            </a:r>
            <a:r>
              <a:rPr lang="ru-RU" dirty="0" err="1" smtClean="0"/>
              <a:t>радості</a:t>
            </a:r>
            <a:r>
              <a:rPr lang="ru-RU" dirty="0" smtClean="0"/>
              <a:t>, </a:t>
            </a:r>
            <a:r>
              <a:rPr lang="ru-RU" dirty="0" err="1" smtClean="0"/>
              <a:t>перебування</a:t>
            </a:r>
            <a:r>
              <a:rPr lang="ru-RU" dirty="0" smtClean="0"/>
              <a:t> в </a:t>
            </a:r>
            <a:r>
              <a:rPr lang="ru-RU" dirty="0" err="1" smtClean="0"/>
              <a:t>товаристві</a:t>
            </a:r>
            <a:r>
              <a:rPr lang="ru-RU" dirty="0" smtClean="0"/>
              <a:t> дядька </a:t>
            </a:r>
            <a:r>
              <a:rPr lang="ru-RU" dirty="0" err="1" smtClean="0"/>
              <a:t>Йоганна</a:t>
            </a:r>
            <a:r>
              <a:rPr lang="ru-RU" dirty="0" smtClean="0"/>
              <a:t> </a:t>
            </a:r>
            <a:r>
              <a:rPr lang="ru-RU" dirty="0" err="1" smtClean="0"/>
              <a:t>Людвіга</a:t>
            </a:r>
            <a:r>
              <a:rPr lang="ru-RU" dirty="0" smtClean="0"/>
              <a:t> не </a:t>
            </a:r>
            <a:r>
              <a:rPr lang="ru-RU" dirty="0" err="1" smtClean="0"/>
              <a:t>відповідали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духовним</a:t>
            </a:r>
            <a:r>
              <a:rPr lang="ru-RU" dirty="0" smtClean="0"/>
              <a:t> </a:t>
            </a:r>
            <a:r>
              <a:rPr lang="ru-RU" dirty="0" err="1" smtClean="0"/>
              <a:t>запитам</a:t>
            </a:r>
            <a:r>
              <a:rPr lang="ru-RU" dirty="0" smtClean="0"/>
              <a:t>. </a:t>
            </a:r>
            <a:r>
              <a:rPr lang="ru-RU" dirty="0" err="1" smtClean="0"/>
              <a:t>Єдиним</a:t>
            </a:r>
            <a:r>
              <a:rPr lang="ru-RU" dirty="0" smtClean="0"/>
              <a:t> </a:t>
            </a:r>
            <a:r>
              <a:rPr lang="ru-RU" dirty="0" err="1" smtClean="0"/>
              <a:t>порятунком</a:t>
            </a:r>
            <a:r>
              <a:rPr lang="ru-RU" dirty="0" smtClean="0"/>
              <a:t> </a:t>
            </a:r>
            <a:r>
              <a:rPr lang="ru-RU" dirty="0" err="1" smtClean="0"/>
              <a:t>залишалися</a:t>
            </a:r>
            <a:r>
              <a:rPr lang="ru-RU" dirty="0" smtClean="0"/>
              <a:t> </a:t>
            </a:r>
            <a:r>
              <a:rPr lang="ru-RU" dirty="0" err="1" smtClean="0"/>
              <a:t>заняття</a:t>
            </a:r>
            <a:r>
              <a:rPr lang="ru-RU" dirty="0" smtClean="0"/>
              <a:t> </a:t>
            </a:r>
            <a:r>
              <a:rPr lang="ru-RU" dirty="0" err="1" smtClean="0"/>
              <a:t>мистецтвом</a:t>
            </a:r>
            <a:r>
              <a:rPr lang="ru-RU" dirty="0" smtClean="0"/>
              <a:t>. </a:t>
            </a:r>
            <a:r>
              <a:rPr lang="ru-RU" dirty="0" err="1" smtClean="0"/>
              <a:t>Саме</a:t>
            </a:r>
            <a:r>
              <a:rPr lang="ru-RU" dirty="0" smtClean="0"/>
              <a:t> у </a:t>
            </a:r>
            <a:r>
              <a:rPr lang="ru-RU" dirty="0" err="1" smtClean="0"/>
              <a:t>Ґлоґау</a:t>
            </a:r>
            <a:r>
              <a:rPr lang="ru-RU" dirty="0" smtClean="0"/>
              <a:t> </a:t>
            </a:r>
            <a:r>
              <a:rPr lang="ru-RU" dirty="0" err="1" smtClean="0"/>
              <a:t>відбулися</a:t>
            </a:r>
            <a:r>
              <a:rPr lang="ru-RU" dirty="0" smtClean="0"/>
              <a:t> </a:t>
            </a:r>
            <a:r>
              <a:rPr lang="ru-RU" dirty="0" err="1" smtClean="0"/>
              <a:t>важливі</a:t>
            </a:r>
            <a:r>
              <a:rPr lang="ru-RU" dirty="0" smtClean="0"/>
              <a:t> для Гофмана </a:t>
            </a:r>
            <a:r>
              <a:rPr lang="ru-RU" dirty="0" err="1" smtClean="0"/>
              <a:t>зустрічі</a:t>
            </a:r>
            <a:r>
              <a:rPr lang="ru-RU" dirty="0" smtClean="0"/>
              <a:t>. Тут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познайомився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Йоганном</a:t>
            </a:r>
            <a:r>
              <a:rPr lang="ru-RU" dirty="0" smtClean="0"/>
              <a:t> </a:t>
            </a:r>
            <a:r>
              <a:rPr lang="ru-RU" dirty="0" err="1" smtClean="0"/>
              <a:t>Самуелем</a:t>
            </a:r>
            <a:r>
              <a:rPr lang="ru-RU" dirty="0" smtClean="0"/>
              <a:t> Хампе, </a:t>
            </a:r>
            <a:r>
              <a:rPr lang="ru-RU" dirty="0" err="1" smtClean="0"/>
              <a:t>обдарованим</a:t>
            </a:r>
            <a:r>
              <a:rPr lang="ru-RU" dirty="0" smtClean="0"/>
              <a:t> </a:t>
            </a:r>
            <a:r>
              <a:rPr lang="ru-RU" dirty="0" err="1" smtClean="0"/>
              <a:t>музикантом</a:t>
            </a:r>
            <a:r>
              <a:rPr lang="ru-RU" dirty="0" smtClean="0"/>
              <a:t>, </a:t>
            </a:r>
            <a:r>
              <a:rPr lang="ru-RU" dirty="0" err="1" smtClean="0"/>
              <a:t>котрий</a:t>
            </a:r>
            <a:r>
              <a:rPr lang="ru-RU" dirty="0" smtClean="0"/>
              <a:t>, як </a:t>
            </a:r>
            <a:r>
              <a:rPr lang="ru-RU" dirty="0" err="1" smtClean="0"/>
              <a:t>і</a:t>
            </a:r>
            <a:r>
              <a:rPr lang="ru-RU" dirty="0" smtClean="0"/>
              <a:t> Гофман, </a:t>
            </a:r>
            <a:r>
              <a:rPr lang="ru-RU" dirty="0" err="1" smtClean="0"/>
              <a:t>змушений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служити</a:t>
            </a:r>
            <a:r>
              <a:rPr lang="ru-RU" dirty="0" smtClean="0"/>
              <a:t> чиновником. Дружба </a:t>
            </a:r>
            <a:r>
              <a:rPr lang="ru-RU" dirty="0" err="1" smtClean="0"/>
              <a:t>з</a:t>
            </a:r>
            <a:r>
              <a:rPr lang="ru-RU" dirty="0" smtClean="0"/>
              <a:t> Хампе </a:t>
            </a:r>
            <a:r>
              <a:rPr lang="ru-RU" dirty="0" err="1" smtClean="0"/>
              <a:t>пов'язувала</a:t>
            </a:r>
            <a:r>
              <a:rPr lang="ru-RU" dirty="0" smtClean="0"/>
              <a:t> Гофмана усе </a:t>
            </a:r>
            <a:r>
              <a:rPr lang="ru-RU" dirty="0" err="1" smtClean="0"/>
              <a:t>життя</a:t>
            </a:r>
            <a:r>
              <a:rPr lang="ru-RU" dirty="0" smtClean="0"/>
              <a:t>. Не </a:t>
            </a:r>
            <a:r>
              <a:rPr lang="ru-RU" dirty="0" err="1" smtClean="0"/>
              <a:t>менш</a:t>
            </a:r>
            <a:r>
              <a:rPr lang="ru-RU" dirty="0" smtClean="0"/>
              <a:t> </a:t>
            </a:r>
            <a:r>
              <a:rPr lang="ru-RU" dirty="0" err="1" smtClean="0"/>
              <a:t>важливою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зустріч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художником </a:t>
            </a:r>
            <a:r>
              <a:rPr lang="ru-RU" dirty="0" err="1" smtClean="0"/>
              <a:t>Алоїзом</a:t>
            </a:r>
            <a:r>
              <a:rPr lang="ru-RU" dirty="0" smtClean="0"/>
              <a:t> </a:t>
            </a:r>
            <a:r>
              <a:rPr lang="ru-RU" dirty="0" err="1" smtClean="0"/>
              <a:t>Молінарі</a:t>
            </a:r>
            <a:r>
              <a:rPr lang="ru-RU" dirty="0" smtClean="0"/>
              <a:t>. Разом </a:t>
            </a:r>
            <a:r>
              <a:rPr lang="ru-RU" dirty="0" err="1" smtClean="0"/>
              <a:t>з</a:t>
            </a:r>
            <a:r>
              <a:rPr lang="ru-RU" dirty="0" smtClean="0"/>
              <a:t> ним Гофман </a:t>
            </a:r>
            <a:r>
              <a:rPr lang="ru-RU" dirty="0" err="1" smtClean="0"/>
              <a:t>розписував</a:t>
            </a:r>
            <a:r>
              <a:rPr lang="ru-RU" dirty="0" smtClean="0"/>
              <a:t> </a:t>
            </a:r>
            <a:r>
              <a:rPr lang="ru-RU" dirty="0" err="1" smtClean="0"/>
              <a:t>церкву</a:t>
            </a:r>
            <a:r>
              <a:rPr lang="ru-RU" dirty="0" smtClean="0"/>
              <a:t> </a:t>
            </a:r>
            <a:r>
              <a:rPr lang="ru-RU" dirty="0" err="1" smtClean="0"/>
              <a:t>єзуїтів</a:t>
            </a:r>
            <a:r>
              <a:rPr lang="ru-RU" dirty="0" smtClean="0"/>
              <a:t> у </a:t>
            </a:r>
            <a:r>
              <a:rPr lang="ru-RU" dirty="0" err="1" smtClean="0"/>
              <a:t>Ґлоґау</a:t>
            </a:r>
            <a:r>
              <a:rPr lang="ru-RU" dirty="0" smtClean="0"/>
              <a:t>, а через </a:t>
            </a:r>
            <a:r>
              <a:rPr lang="ru-RU" dirty="0" err="1" smtClean="0"/>
              <a:t>декілька</a:t>
            </a:r>
            <a:r>
              <a:rPr lang="ru-RU" dirty="0" smtClean="0"/>
              <a:t>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закарбував</a:t>
            </a:r>
            <a:r>
              <a:rPr lang="ru-RU" dirty="0" smtClean="0"/>
              <a:t> образ художника в </a:t>
            </a:r>
            <a:r>
              <a:rPr lang="ru-RU" dirty="0" err="1" smtClean="0"/>
              <a:t>новелі</a:t>
            </a:r>
            <a:r>
              <a:rPr lang="ru-RU" dirty="0" smtClean="0"/>
              <a:t> «</a:t>
            </a:r>
            <a:r>
              <a:rPr lang="ru-RU" i="1" dirty="0" err="1" smtClean="0"/>
              <a:t>Церква</a:t>
            </a:r>
            <a:r>
              <a:rPr lang="ru-RU" i="1" dirty="0" smtClean="0"/>
              <a:t> </a:t>
            </a:r>
            <a:r>
              <a:rPr lang="ru-RU" i="1" dirty="0" err="1" smtClean="0"/>
              <a:t>єзуїтів</a:t>
            </a:r>
            <a:r>
              <a:rPr lang="ru-RU" dirty="0" smtClean="0"/>
              <a:t>», яка </a:t>
            </a:r>
            <a:r>
              <a:rPr lang="ru-RU" dirty="0" err="1" smtClean="0"/>
              <a:t>з'явилася</a:t>
            </a:r>
            <a:r>
              <a:rPr lang="ru-RU" dirty="0" smtClean="0"/>
              <a:t> у </a:t>
            </a:r>
            <a:r>
              <a:rPr lang="ru-RU" dirty="0" err="1" smtClean="0"/>
              <a:t>збірці</a:t>
            </a:r>
            <a:r>
              <a:rPr lang="ru-RU" dirty="0" smtClean="0"/>
              <a:t> «</a:t>
            </a:r>
            <a:r>
              <a:rPr lang="ru-RU" i="1" dirty="0" err="1" smtClean="0"/>
              <a:t>Нічні</a:t>
            </a:r>
            <a:r>
              <a:rPr lang="ru-RU" i="1" dirty="0" smtClean="0"/>
              <a:t> </a:t>
            </a:r>
            <a:r>
              <a:rPr lang="ru-RU" i="1" dirty="0" err="1" smtClean="0"/>
              <a:t>оповідання</a:t>
            </a:r>
            <a:r>
              <a:rPr lang="ru-RU" dirty="0" smtClean="0"/>
              <a:t>». </a:t>
            </a:r>
            <a:r>
              <a:rPr lang="ru-RU" dirty="0" err="1" smtClean="0"/>
              <a:t>Склавши</a:t>
            </a:r>
            <a:r>
              <a:rPr lang="ru-RU" dirty="0" smtClean="0"/>
              <a:t> у </a:t>
            </a:r>
            <a:r>
              <a:rPr lang="ru-RU" dirty="0" err="1" smtClean="0"/>
              <a:t>червні</a:t>
            </a:r>
            <a:r>
              <a:rPr lang="ru-RU" dirty="0" smtClean="0"/>
              <a:t> 1798 р. </a:t>
            </a:r>
            <a:r>
              <a:rPr lang="ru-RU" dirty="0" err="1" smtClean="0"/>
              <a:t>іспит</a:t>
            </a:r>
            <a:r>
              <a:rPr lang="ru-RU" dirty="0" smtClean="0"/>
              <a:t> на </a:t>
            </a:r>
            <a:r>
              <a:rPr lang="ru-RU" dirty="0" err="1" smtClean="0"/>
              <a:t>референтарія</a:t>
            </a:r>
            <a:r>
              <a:rPr lang="ru-RU" dirty="0" smtClean="0"/>
              <a:t>, Гофман </a:t>
            </a:r>
            <a:r>
              <a:rPr lang="ru-RU" dirty="0" err="1" smtClean="0"/>
              <a:t>поїхав</a:t>
            </a:r>
            <a:r>
              <a:rPr lang="ru-RU" dirty="0" smtClean="0"/>
              <a:t> у </a:t>
            </a:r>
            <a:r>
              <a:rPr lang="ru-RU" dirty="0" err="1" smtClean="0"/>
              <a:t>Берлін</a:t>
            </a:r>
            <a:r>
              <a:rPr lang="ru-RU" dirty="0" smtClean="0"/>
              <a:t>. Шлях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пролягав</a:t>
            </a:r>
            <a:r>
              <a:rPr lang="ru-RU" dirty="0" smtClean="0"/>
              <a:t> через Дрезден.</a:t>
            </a:r>
            <a:endParaRPr lang="ru-RU" dirty="0"/>
          </a:p>
        </p:txBody>
      </p:sp>
      <p:pic>
        <p:nvPicPr>
          <p:cNvPr id="3074" name="Picture 2" descr="C:\Documents and Settings\User\Мои документы\Downloads\Gelena_Mnishek__Prokazhennaya._Majorat_Mihorovskij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714356"/>
            <a:ext cx="2902169" cy="46434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42852"/>
            <a:ext cx="5000660" cy="6572296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/>
              <a:t>Перший </a:t>
            </a:r>
            <a:r>
              <a:rPr lang="ru-RU" b="1" dirty="0" err="1" smtClean="0"/>
              <a:t>берлінський</a:t>
            </a:r>
            <a:r>
              <a:rPr lang="ru-RU" b="1" dirty="0" smtClean="0"/>
              <a:t> </a:t>
            </a:r>
            <a:r>
              <a:rPr lang="ru-RU" b="1" dirty="0" err="1" smtClean="0"/>
              <a:t>період</a:t>
            </a:r>
            <a:endParaRPr lang="ru-RU" b="1" dirty="0" smtClean="0"/>
          </a:p>
          <a:p>
            <a:r>
              <a:rPr lang="ru-RU" dirty="0" smtClean="0"/>
              <a:t>Перший </a:t>
            </a:r>
            <a:r>
              <a:rPr lang="ru-RU" dirty="0" err="1" smtClean="0"/>
              <a:t>берлінський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Гофмана припав на 1798–1800 </a:t>
            </a:r>
            <a:r>
              <a:rPr lang="en-US" dirty="0" smtClean="0"/>
              <a:t>pp. </a:t>
            </a:r>
            <a:r>
              <a:rPr lang="ru-RU" dirty="0" err="1" smtClean="0"/>
              <a:t>Він</a:t>
            </a:r>
            <a:r>
              <a:rPr lang="ru-RU" dirty="0" smtClean="0"/>
              <a:t>, як </a:t>
            </a:r>
            <a:r>
              <a:rPr lang="ru-RU" dirty="0" err="1" smtClean="0"/>
              <a:t>і</a:t>
            </a:r>
            <a:r>
              <a:rPr lang="ru-RU" dirty="0" smtClean="0"/>
              <a:t> колись, </a:t>
            </a:r>
            <a:r>
              <a:rPr lang="ru-RU" dirty="0" err="1" smtClean="0"/>
              <a:t>працює</a:t>
            </a:r>
            <a:r>
              <a:rPr lang="ru-RU" dirty="0" smtClean="0"/>
              <a:t> в </a:t>
            </a:r>
            <a:r>
              <a:rPr lang="ru-RU" dirty="0" err="1" smtClean="0"/>
              <a:t>суді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виконання</a:t>
            </a:r>
            <a:r>
              <a:rPr lang="ru-RU" dirty="0" smtClean="0"/>
              <a:t> </a:t>
            </a:r>
            <a:r>
              <a:rPr lang="ru-RU" dirty="0" err="1" smtClean="0"/>
              <a:t>чиновницьких</a:t>
            </a:r>
            <a:r>
              <a:rPr lang="ru-RU" dirty="0" smtClean="0"/>
              <a:t> </a:t>
            </a:r>
            <a:r>
              <a:rPr lang="ru-RU" dirty="0" err="1" smtClean="0"/>
              <a:t>обов'язків</a:t>
            </a:r>
            <a:r>
              <a:rPr lang="ru-RU" dirty="0" smtClean="0"/>
              <a:t> </a:t>
            </a:r>
            <a:r>
              <a:rPr lang="ru-RU" dirty="0" err="1" smtClean="0"/>
              <a:t>обтяжує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менше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smtClean="0"/>
              <a:t>у </a:t>
            </a:r>
            <a:r>
              <a:rPr lang="ru-RU" dirty="0" err="1" smtClean="0"/>
              <a:t>Ґлоґау</a:t>
            </a:r>
            <a:r>
              <a:rPr lang="ru-RU" dirty="0" smtClean="0"/>
              <a:t>, </a:t>
            </a:r>
            <a:r>
              <a:rPr lang="ru-RU" dirty="0" err="1" smtClean="0"/>
              <a:t>оскільки</a:t>
            </a:r>
            <a:r>
              <a:rPr lang="ru-RU" dirty="0" smtClean="0"/>
              <a:t> молода </a:t>
            </a:r>
            <a:r>
              <a:rPr lang="ru-RU" dirty="0" err="1" smtClean="0"/>
              <a:t>прусська</a:t>
            </a:r>
            <a:r>
              <a:rPr lang="ru-RU" dirty="0" smtClean="0"/>
              <a:t> </a:t>
            </a:r>
            <a:r>
              <a:rPr lang="ru-RU" dirty="0" err="1" smtClean="0"/>
              <a:t>столиця</a:t>
            </a:r>
            <a:r>
              <a:rPr lang="ru-RU" dirty="0" smtClean="0"/>
              <a:t> </a:t>
            </a:r>
            <a:r>
              <a:rPr lang="ru-RU" dirty="0" err="1" smtClean="0"/>
              <a:t>намагалася</a:t>
            </a:r>
            <a:r>
              <a:rPr lang="ru-RU" dirty="0" smtClean="0"/>
              <a:t> не </a:t>
            </a:r>
            <a:r>
              <a:rPr lang="ru-RU" dirty="0" err="1" smtClean="0"/>
              <a:t>відставати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своїх</a:t>
            </a:r>
            <a:r>
              <a:rPr lang="ru-RU" dirty="0" smtClean="0"/>
              <a:t> </a:t>
            </a:r>
            <a:r>
              <a:rPr lang="ru-RU" dirty="0" err="1" smtClean="0"/>
              <a:t>старих</a:t>
            </a:r>
            <a:r>
              <a:rPr lang="ru-RU" dirty="0" smtClean="0"/>
              <a:t> </a:t>
            </a:r>
            <a:r>
              <a:rPr lang="ru-RU" dirty="0" err="1" smtClean="0"/>
              <a:t>європейських</a:t>
            </a:r>
            <a:r>
              <a:rPr lang="ru-RU" dirty="0" smtClean="0"/>
              <a:t> сестер. </a:t>
            </a:r>
            <a:r>
              <a:rPr lang="ru-RU" dirty="0" err="1" smtClean="0"/>
              <a:t>Взірцем</a:t>
            </a:r>
            <a:r>
              <a:rPr lang="ru-RU" dirty="0" smtClean="0"/>
              <a:t> для </a:t>
            </a:r>
            <a:r>
              <a:rPr lang="ru-RU" dirty="0" err="1" smtClean="0"/>
              <a:t>наслідування</a:t>
            </a:r>
            <a:r>
              <a:rPr lang="ru-RU" dirty="0" smtClean="0"/>
              <a:t> став Париж. </a:t>
            </a:r>
            <a:r>
              <a:rPr lang="ru-RU" dirty="0" err="1" smtClean="0"/>
              <a:t>Бурхливе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 </a:t>
            </a:r>
            <a:r>
              <a:rPr lang="ru-RU" dirty="0" err="1" smtClean="0"/>
              <a:t>Берліна</a:t>
            </a:r>
            <a:r>
              <a:rPr lang="ru-RU" dirty="0" smtClean="0"/>
              <a:t> </a:t>
            </a:r>
            <a:r>
              <a:rPr lang="ru-RU" dirty="0" err="1" smtClean="0"/>
              <a:t>подобалося</a:t>
            </a:r>
            <a:r>
              <a:rPr lang="ru-RU" dirty="0" smtClean="0"/>
              <a:t> Гофману. Не </a:t>
            </a:r>
            <a:r>
              <a:rPr lang="ru-RU" dirty="0" err="1" smtClean="0"/>
              <a:t>полишав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музичних</a:t>
            </a:r>
            <a:r>
              <a:rPr lang="ru-RU" dirty="0" smtClean="0"/>
              <a:t> занять, </a:t>
            </a:r>
            <a:r>
              <a:rPr lang="ru-RU" dirty="0" err="1" smtClean="0"/>
              <a:t>удосконалюючи</a:t>
            </a:r>
            <a:r>
              <a:rPr lang="ru-RU" dirty="0" smtClean="0"/>
              <a:t> </a:t>
            </a:r>
            <a:r>
              <a:rPr lang="ru-RU" dirty="0" err="1" smtClean="0"/>
              <a:t>своє</a:t>
            </a:r>
            <a:r>
              <a:rPr lang="ru-RU" dirty="0" smtClean="0"/>
              <a:t> </a:t>
            </a:r>
            <a:r>
              <a:rPr lang="ru-RU" dirty="0" err="1" smtClean="0"/>
              <a:t>вміння</a:t>
            </a:r>
            <a:r>
              <a:rPr lang="ru-RU" dirty="0" smtClean="0"/>
              <a:t> у Й. Ф. </a:t>
            </a:r>
            <a:r>
              <a:rPr lang="ru-RU" dirty="0" err="1" smtClean="0"/>
              <a:t>Рейхардта</a:t>
            </a:r>
            <a:r>
              <a:rPr lang="ru-RU" dirty="0" smtClean="0"/>
              <a:t>. Тут </a:t>
            </a:r>
            <a:r>
              <a:rPr lang="ru-RU" dirty="0" err="1" smtClean="0"/>
              <a:t>був</a:t>
            </a:r>
            <a:r>
              <a:rPr lang="ru-RU" dirty="0" smtClean="0"/>
              <a:t> написаний </a:t>
            </a:r>
            <a:r>
              <a:rPr lang="ru-RU" dirty="0" err="1" smtClean="0"/>
              <a:t>зінґшпіль</a:t>
            </a:r>
            <a:r>
              <a:rPr lang="ru-RU" dirty="0" smtClean="0"/>
              <a:t> «</a:t>
            </a:r>
            <a:r>
              <a:rPr lang="ru-RU" i="1" dirty="0" smtClean="0"/>
              <a:t>Маска</a:t>
            </a:r>
            <a:r>
              <a:rPr lang="ru-RU" dirty="0" smtClean="0"/>
              <a:t>» (1800). Гофман </a:t>
            </a:r>
            <a:r>
              <a:rPr lang="ru-RU" dirty="0" err="1" smtClean="0"/>
              <a:t>спробував</a:t>
            </a:r>
            <a:r>
              <a:rPr lang="ru-RU" dirty="0" smtClean="0"/>
              <a:t> </a:t>
            </a:r>
            <a:r>
              <a:rPr lang="ru-RU" dirty="0" err="1" smtClean="0"/>
              <a:t>домогтися</a:t>
            </a:r>
            <a:r>
              <a:rPr lang="ru-RU" dirty="0" smtClean="0"/>
              <a:t> постановки </a:t>
            </a:r>
            <a:r>
              <a:rPr lang="ru-RU" dirty="0" err="1" smtClean="0"/>
              <a:t>свого</a:t>
            </a:r>
            <a:r>
              <a:rPr lang="ru-RU" dirty="0" smtClean="0"/>
              <a:t> </a:t>
            </a:r>
            <a:r>
              <a:rPr lang="ru-RU" dirty="0" err="1" smtClean="0"/>
              <a:t>твору</a:t>
            </a:r>
            <a:r>
              <a:rPr lang="ru-RU" dirty="0" smtClean="0"/>
              <a:t> на </a:t>
            </a:r>
            <a:r>
              <a:rPr lang="ru-RU" dirty="0" err="1" smtClean="0"/>
              <a:t>сцені</a:t>
            </a:r>
            <a:r>
              <a:rPr lang="ru-RU" dirty="0" smtClean="0"/>
              <a:t> </a:t>
            </a:r>
            <a:r>
              <a:rPr lang="ru-RU" dirty="0" err="1" smtClean="0"/>
              <a:t>Національного</a:t>
            </a:r>
            <a:r>
              <a:rPr lang="ru-RU" dirty="0" smtClean="0"/>
              <a:t> театру,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керівник</a:t>
            </a:r>
            <a:r>
              <a:rPr lang="ru-RU" dirty="0" smtClean="0"/>
              <a:t> А. В. </a:t>
            </a:r>
            <a:r>
              <a:rPr lang="ru-RU" dirty="0" err="1" smtClean="0"/>
              <a:t>Іффпанд</a:t>
            </a:r>
            <a:r>
              <a:rPr lang="ru-RU" dirty="0" smtClean="0"/>
              <a:t> </a:t>
            </a:r>
            <a:r>
              <a:rPr lang="ru-RU" dirty="0" err="1" smtClean="0"/>
              <a:t>відхилив</a:t>
            </a:r>
            <a:r>
              <a:rPr lang="ru-RU" dirty="0" smtClean="0"/>
              <a:t> </a:t>
            </a:r>
            <a:r>
              <a:rPr lang="ru-RU" dirty="0" err="1" smtClean="0"/>
              <a:t>пропозицію</a:t>
            </a:r>
            <a:r>
              <a:rPr lang="ru-RU" dirty="0" smtClean="0"/>
              <a:t> молодого композитора. Але Гофман не </a:t>
            </a:r>
            <a:r>
              <a:rPr lang="ru-RU" dirty="0" err="1" smtClean="0"/>
              <a:t>полишив</a:t>
            </a:r>
            <a:r>
              <a:rPr lang="ru-RU" dirty="0" smtClean="0"/>
              <a:t> занять </a:t>
            </a:r>
            <a:r>
              <a:rPr lang="ru-RU" dirty="0" err="1" smtClean="0"/>
              <a:t>мистецтвом</a:t>
            </a:r>
            <a:r>
              <a:rPr lang="ru-RU" dirty="0" smtClean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копіював</a:t>
            </a:r>
            <a:r>
              <a:rPr lang="ru-RU" dirty="0" smtClean="0"/>
              <a:t> твори </a:t>
            </a:r>
            <a:r>
              <a:rPr lang="ru-RU" dirty="0" err="1" smtClean="0"/>
              <a:t>античних</a:t>
            </a:r>
            <a:r>
              <a:rPr lang="ru-RU" dirty="0" smtClean="0"/>
              <a:t> </a:t>
            </a:r>
            <a:r>
              <a:rPr lang="ru-RU" dirty="0" err="1" smtClean="0"/>
              <a:t>майстрів</a:t>
            </a:r>
            <a:r>
              <a:rPr lang="ru-RU" dirty="0" smtClean="0"/>
              <a:t>, </a:t>
            </a:r>
            <a:r>
              <a:rPr lang="ru-RU" dirty="0" err="1" smtClean="0"/>
              <a:t>удосконалювався</a:t>
            </a:r>
            <a:r>
              <a:rPr lang="ru-RU" dirty="0" smtClean="0"/>
              <a:t> в портретному </a:t>
            </a:r>
            <a:r>
              <a:rPr lang="ru-RU" dirty="0" err="1" smtClean="0"/>
              <a:t>живописі</a:t>
            </a:r>
            <a:r>
              <a:rPr lang="ru-RU" dirty="0" smtClean="0"/>
              <a:t>, </a:t>
            </a:r>
            <a:r>
              <a:rPr lang="ru-RU" dirty="0" err="1" smtClean="0"/>
              <a:t>відточував</a:t>
            </a:r>
            <a:r>
              <a:rPr lang="ru-RU" dirty="0" smtClean="0"/>
              <a:t> свою </a:t>
            </a:r>
            <a:r>
              <a:rPr lang="ru-RU" dirty="0" err="1" smtClean="0"/>
              <a:t>майстерність</a:t>
            </a:r>
            <a:r>
              <a:rPr lang="ru-RU" dirty="0" smtClean="0"/>
              <a:t> як </a:t>
            </a:r>
            <a:r>
              <a:rPr lang="ru-RU" dirty="0" err="1" smtClean="0"/>
              <a:t>розписувальник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… </a:t>
            </a:r>
            <a:r>
              <a:rPr lang="ru-RU" dirty="0" err="1" smtClean="0"/>
              <a:t>склав</a:t>
            </a:r>
            <a:r>
              <a:rPr lang="ru-RU" dirty="0" smtClean="0"/>
              <a:t> у 1800 р. </a:t>
            </a:r>
            <a:r>
              <a:rPr lang="ru-RU" dirty="0" err="1" smtClean="0"/>
              <a:t>іспит</a:t>
            </a:r>
            <a:r>
              <a:rPr lang="ru-RU" dirty="0" smtClean="0"/>
              <a:t> на чин </a:t>
            </a:r>
            <a:r>
              <a:rPr lang="ru-RU" dirty="0" err="1" smtClean="0"/>
              <a:t>асесора</a:t>
            </a:r>
            <a:r>
              <a:rPr lang="ru-RU" dirty="0" smtClean="0"/>
              <a:t>,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чого</a:t>
            </a:r>
            <a:r>
              <a:rPr lang="ru-RU" dirty="0" smtClean="0"/>
              <a:t> </a:t>
            </a:r>
            <a:r>
              <a:rPr lang="ru-RU" dirty="0" err="1" smtClean="0"/>
              <a:t>отримав</a:t>
            </a:r>
            <a:r>
              <a:rPr lang="ru-RU" dirty="0" smtClean="0"/>
              <a:t> </a:t>
            </a:r>
            <a:r>
              <a:rPr lang="ru-RU" dirty="0" err="1" smtClean="0"/>
              <a:t>направлення</a:t>
            </a:r>
            <a:r>
              <a:rPr lang="ru-RU" dirty="0" smtClean="0"/>
              <a:t> у м. Познань. </a:t>
            </a:r>
            <a:r>
              <a:rPr lang="ru-RU" dirty="0" err="1" smtClean="0"/>
              <a:t>Берлін</a:t>
            </a:r>
            <a:r>
              <a:rPr lang="ru-RU" dirty="0" smtClean="0"/>
              <a:t> Гофман покидав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небажанням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переведення</a:t>
            </a:r>
            <a:r>
              <a:rPr lang="ru-RU" dirty="0" smtClean="0"/>
              <a:t> у Польщу </a:t>
            </a:r>
            <a:r>
              <a:rPr lang="ru-RU" dirty="0" err="1" smtClean="0"/>
              <a:t>визволяло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з-під</a:t>
            </a:r>
            <a:r>
              <a:rPr lang="ru-RU" dirty="0" smtClean="0"/>
              <a:t> </a:t>
            </a:r>
            <a:r>
              <a:rPr lang="ru-RU" dirty="0" err="1" smtClean="0"/>
              <a:t>ґніту</a:t>
            </a:r>
            <a:r>
              <a:rPr lang="ru-RU" dirty="0" smtClean="0"/>
              <a:t> </a:t>
            </a:r>
            <a:r>
              <a:rPr lang="ru-RU" dirty="0" err="1" smtClean="0"/>
              <a:t>дерферівської</a:t>
            </a:r>
            <a:r>
              <a:rPr lang="ru-RU" dirty="0" smtClean="0"/>
              <a:t> </a:t>
            </a:r>
            <a:r>
              <a:rPr lang="ru-RU" dirty="0" err="1" smtClean="0"/>
              <a:t>сім'ї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4098" name="Picture 2" descr="C:\Documents and Settings\User\Мои документы\Downloads\10005072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7082" y="500042"/>
            <a:ext cx="3630732" cy="57864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2071670" cy="642958"/>
          </a:xfrm>
        </p:spPr>
        <p:txBody>
          <a:bodyPr>
            <a:normAutofit fontScale="90000"/>
          </a:bodyPr>
          <a:lstStyle/>
          <a:p>
            <a:r>
              <a:rPr lang="ru-RU" sz="4900" b="1" dirty="0" smtClean="0"/>
              <a:t>Познань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857232"/>
            <a:ext cx="5715040" cy="5857916"/>
          </a:xfrm>
        </p:spPr>
        <p:txBody>
          <a:bodyPr>
            <a:noAutofit/>
          </a:bodyPr>
          <a:lstStyle/>
          <a:p>
            <a:r>
              <a:rPr lang="ru-RU" sz="1400" dirty="0" smtClean="0"/>
              <a:t>1800–1802</a:t>
            </a:r>
            <a:r>
              <a:rPr lang="ru-RU" sz="1400" dirty="0" smtClean="0"/>
              <a:t> </a:t>
            </a:r>
            <a:r>
              <a:rPr lang="en-US" sz="1400" dirty="0" smtClean="0"/>
              <a:t>pp. </a:t>
            </a:r>
            <a:r>
              <a:rPr lang="ru-RU" sz="1400" dirty="0" smtClean="0"/>
              <a:t>Гофман </a:t>
            </a:r>
            <a:r>
              <a:rPr lang="ru-RU" sz="1400" dirty="0" err="1" smtClean="0"/>
              <a:t>провів</a:t>
            </a:r>
            <a:r>
              <a:rPr lang="ru-RU" sz="1400" dirty="0" smtClean="0"/>
              <a:t> у </a:t>
            </a:r>
            <a:r>
              <a:rPr lang="ru-RU" sz="1400" dirty="0" err="1" smtClean="0"/>
              <a:t>Познані</a:t>
            </a:r>
            <a:r>
              <a:rPr lang="ru-RU" sz="1400" dirty="0" smtClean="0"/>
              <a:t>. У </a:t>
            </a:r>
            <a:r>
              <a:rPr lang="ru-RU" sz="1400" dirty="0" err="1" smtClean="0"/>
              <a:t>порівнянні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 </a:t>
            </a:r>
            <a:r>
              <a:rPr lang="ru-RU" sz="1400" dirty="0" err="1" smtClean="0"/>
              <a:t>Берліном</a:t>
            </a:r>
            <a:r>
              <a:rPr lang="ru-RU" sz="1400" dirty="0" smtClean="0"/>
              <a:t>, </a:t>
            </a:r>
            <a:r>
              <a:rPr lang="ru-RU" sz="1400" dirty="0" err="1" smtClean="0"/>
              <a:t>це</a:t>
            </a:r>
            <a:r>
              <a:rPr lang="ru-RU" sz="1400" dirty="0" smtClean="0"/>
              <a:t> </a:t>
            </a:r>
            <a:r>
              <a:rPr lang="ru-RU" sz="1400" dirty="0" err="1" smtClean="0"/>
              <a:t>було</a:t>
            </a:r>
            <a:r>
              <a:rPr lang="ru-RU" sz="1400" dirty="0" smtClean="0"/>
              <a:t> </a:t>
            </a:r>
            <a:r>
              <a:rPr lang="ru-RU" sz="1400" dirty="0" err="1" smtClean="0"/>
              <a:t>тихе</a:t>
            </a:r>
            <a:r>
              <a:rPr lang="ru-RU" sz="1400" dirty="0" smtClean="0"/>
              <a:t> </a:t>
            </a:r>
            <a:r>
              <a:rPr lang="ru-RU" sz="1400" dirty="0" err="1" smtClean="0"/>
              <a:t>місто</a:t>
            </a:r>
            <a:r>
              <a:rPr lang="ru-RU" sz="1400" dirty="0" smtClean="0"/>
              <a:t>. </a:t>
            </a:r>
            <a:r>
              <a:rPr lang="ru-RU" sz="1400" dirty="0" err="1" smtClean="0"/>
              <a:t>Змушений</a:t>
            </a:r>
            <a:r>
              <a:rPr lang="ru-RU" sz="1400" dirty="0" smtClean="0"/>
              <a:t> </a:t>
            </a:r>
            <a:r>
              <a:rPr lang="ru-RU" sz="1400" dirty="0" err="1" smtClean="0"/>
              <a:t>займатися</a:t>
            </a:r>
            <a:r>
              <a:rPr lang="ru-RU" sz="1400" dirty="0" smtClean="0"/>
              <a:t> </a:t>
            </a:r>
            <a:r>
              <a:rPr lang="ru-RU" sz="1400" dirty="0" err="1" smtClean="0"/>
              <a:t>юриспруденцією</a:t>
            </a:r>
            <a:r>
              <a:rPr lang="ru-RU" sz="1400" dirty="0" smtClean="0"/>
              <a:t>, Гофман уважав </a:t>
            </a:r>
            <a:r>
              <a:rPr lang="ru-RU" sz="1400" dirty="0" err="1" smtClean="0"/>
              <a:t>обтяжливими</a:t>
            </a:r>
            <a:r>
              <a:rPr lang="ru-RU" sz="1400" dirty="0" smtClean="0"/>
              <a:t> </a:t>
            </a:r>
            <a:r>
              <a:rPr lang="ru-RU" sz="1400" dirty="0" err="1" smtClean="0"/>
              <a:t>ці</a:t>
            </a:r>
            <a:r>
              <a:rPr lang="ru-RU" sz="1400" dirty="0" smtClean="0"/>
              <a:t> </a:t>
            </a:r>
            <a:r>
              <a:rPr lang="ru-RU" sz="1400" dirty="0" err="1" smtClean="0"/>
              <a:t>обов'язки</a:t>
            </a:r>
            <a:r>
              <a:rPr lang="ru-RU" sz="1400" dirty="0" smtClean="0"/>
              <a:t>. </a:t>
            </a:r>
            <a:r>
              <a:rPr lang="ru-RU" sz="1400" dirty="0" err="1" smtClean="0"/>
              <a:t>Спостережлива</a:t>
            </a:r>
            <a:r>
              <a:rPr lang="ru-RU" sz="1400" dirty="0" smtClean="0"/>
              <a:t> </a:t>
            </a:r>
            <a:r>
              <a:rPr lang="ru-RU" sz="1400" dirty="0" err="1" smtClean="0"/>
              <a:t>людина</a:t>
            </a:r>
            <a:r>
              <a:rPr lang="ru-RU" sz="1400" dirty="0" smtClean="0"/>
              <a:t>, </a:t>
            </a:r>
            <a:r>
              <a:rPr lang="ru-RU" sz="1400" dirty="0" err="1" smtClean="0"/>
              <a:t>він</a:t>
            </a:r>
            <a:r>
              <a:rPr lang="ru-RU" sz="1400" dirty="0" smtClean="0"/>
              <a:t> не </a:t>
            </a:r>
            <a:r>
              <a:rPr lang="ru-RU" sz="1400" dirty="0" err="1" smtClean="0"/>
              <a:t>міг</a:t>
            </a:r>
            <a:r>
              <a:rPr lang="ru-RU" sz="1400" dirty="0" smtClean="0"/>
              <a:t> </a:t>
            </a:r>
            <a:r>
              <a:rPr lang="ru-RU" sz="1400" dirty="0" err="1" smtClean="0"/>
              <a:t>не</a:t>
            </a:r>
            <a:r>
              <a:rPr lang="ru-RU" sz="1400" dirty="0" smtClean="0"/>
              <a:t> </a:t>
            </a:r>
            <a:r>
              <a:rPr lang="ru-RU" sz="1400" dirty="0" err="1" smtClean="0"/>
              <a:t>помітити</a:t>
            </a:r>
            <a:r>
              <a:rPr lang="ru-RU" sz="1400" dirty="0" smtClean="0"/>
              <a:t> </a:t>
            </a:r>
            <a:r>
              <a:rPr lang="ru-RU" sz="1400" dirty="0" err="1" smtClean="0"/>
              <a:t>ставлення</a:t>
            </a:r>
            <a:r>
              <a:rPr lang="ru-RU" sz="1400" dirty="0" smtClean="0"/>
              <a:t> </a:t>
            </a:r>
            <a:r>
              <a:rPr lang="ru-RU" sz="1400" dirty="0" err="1" smtClean="0"/>
              <a:t>поляків</a:t>
            </a:r>
            <a:r>
              <a:rPr lang="ru-RU" sz="1400" dirty="0" smtClean="0"/>
              <a:t> до </a:t>
            </a:r>
            <a:r>
              <a:rPr lang="ru-RU" sz="1400" dirty="0" err="1" smtClean="0"/>
              <a:t>прусських</a:t>
            </a:r>
            <a:r>
              <a:rPr lang="ru-RU" sz="1400" dirty="0" smtClean="0"/>
              <a:t> </a:t>
            </a:r>
            <a:r>
              <a:rPr lang="ru-RU" sz="1400" dirty="0" err="1" smtClean="0"/>
              <a:t>чиновників</a:t>
            </a:r>
            <a:r>
              <a:rPr lang="ru-RU" sz="1400" dirty="0" smtClean="0"/>
              <a:t>, </a:t>
            </a:r>
            <a:r>
              <a:rPr lang="ru-RU" sz="1400" dirty="0" err="1" smtClean="0"/>
              <a:t>які</a:t>
            </a:r>
            <a:r>
              <a:rPr lang="ru-RU" sz="1400" dirty="0" smtClean="0"/>
              <a:t> заполонили Познань. Гофману, </a:t>
            </a:r>
            <a:r>
              <a:rPr lang="ru-RU" sz="1400" dirty="0" err="1" smtClean="0"/>
              <a:t>серед</a:t>
            </a:r>
            <a:r>
              <a:rPr lang="ru-RU" sz="1400" dirty="0" smtClean="0"/>
              <a:t> </a:t>
            </a:r>
            <a:r>
              <a:rPr lang="ru-RU" sz="1400" dirty="0" err="1" smtClean="0"/>
              <a:t>предків</a:t>
            </a:r>
            <a:r>
              <a:rPr lang="ru-RU" sz="1400" dirty="0" smtClean="0"/>
              <a:t> </a:t>
            </a:r>
            <a:r>
              <a:rPr lang="ru-RU" sz="1400" dirty="0" err="1" smtClean="0"/>
              <a:t>котрого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були</a:t>
            </a:r>
            <a:r>
              <a:rPr lang="ru-RU" sz="1400" dirty="0" smtClean="0"/>
              <a:t> люди </a:t>
            </a:r>
            <a:r>
              <a:rPr lang="ru-RU" sz="1400" dirty="0" err="1" smtClean="0"/>
              <a:t>різних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національностей</a:t>
            </a:r>
            <a:r>
              <a:rPr lang="ru-RU" sz="1400" dirty="0" smtClean="0"/>
              <a:t>, </a:t>
            </a:r>
            <a:r>
              <a:rPr lang="ru-RU" sz="1400" dirty="0" err="1" smtClean="0"/>
              <a:t>був</a:t>
            </a:r>
            <a:r>
              <a:rPr lang="ru-RU" sz="1400" dirty="0" smtClean="0"/>
              <a:t> </a:t>
            </a:r>
            <a:r>
              <a:rPr lang="ru-RU" sz="1400" dirty="0" err="1" smtClean="0"/>
              <a:t>чужий</a:t>
            </a:r>
            <a:r>
              <a:rPr lang="ru-RU" sz="1400" dirty="0" smtClean="0"/>
              <a:t> </a:t>
            </a:r>
            <a:r>
              <a:rPr lang="ru-RU" sz="1400" dirty="0" err="1" smtClean="0"/>
              <a:t>пруссацький</a:t>
            </a:r>
            <a:r>
              <a:rPr lang="ru-RU" sz="1400" dirty="0" smtClean="0"/>
              <a:t> </a:t>
            </a:r>
            <a:r>
              <a:rPr lang="ru-RU" sz="1400" dirty="0" err="1" smtClean="0"/>
              <a:t>націоналізм</a:t>
            </a:r>
            <a:r>
              <a:rPr lang="ru-RU" sz="1400" dirty="0" smtClean="0"/>
              <a:t>, тому коли доля </a:t>
            </a:r>
            <a:r>
              <a:rPr lang="ru-RU" sz="1400" dirty="0" err="1" smtClean="0"/>
              <a:t>звела</a:t>
            </a:r>
            <a:r>
              <a:rPr lang="ru-RU" sz="1400" dirty="0" smtClean="0"/>
              <a:t> </a:t>
            </a:r>
            <a:r>
              <a:rPr lang="ru-RU" sz="1400" dirty="0" err="1" smtClean="0"/>
              <a:t>його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чарівною</a:t>
            </a:r>
            <a:r>
              <a:rPr lang="ru-RU" sz="1400" dirty="0" smtClean="0"/>
              <a:t> полькою </a:t>
            </a:r>
            <a:r>
              <a:rPr lang="ru-RU" sz="1400" dirty="0" err="1" smtClean="0"/>
              <a:t>Михалиною</a:t>
            </a:r>
            <a:r>
              <a:rPr lang="ru-RU" sz="1400" dirty="0" smtClean="0"/>
              <a:t> </a:t>
            </a:r>
            <a:r>
              <a:rPr lang="ru-RU" sz="1400" dirty="0" err="1" smtClean="0"/>
              <a:t>Рорер-Тищинською</a:t>
            </a:r>
            <a:r>
              <a:rPr lang="ru-RU" sz="1400" dirty="0" smtClean="0"/>
              <a:t>, голубоокою </a:t>
            </a:r>
            <a:r>
              <a:rPr lang="ru-RU" sz="1400" dirty="0" err="1" smtClean="0"/>
              <a:t>і</a:t>
            </a:r>
            <a:r>
              <a:rPr lang="ru-RU" sz="1400" dirty="0" smtClean="0"/>
              <a:t> темноволосою </a:t>
            </a:r>
            <a:r>
              <a:rPr lang="ru-RU" sz="1400" dirty="0" err="1" smtClean="0"/>
              <a:t>Мішею</a:t>
            </a:r>
            <a:r>
              <a:rPr lang="ru-RU" sz="1400" dirty="0" smtClean="0"/>
              <a:t>, </a:t>
            </a:r>
            <a:r>
              <a:rPr lang="ru-RU" sz="1400" dirty="0" err="1" smtClean="0"/>
              <a:t>він</a:t>
            </a:r>
            <a:r>
              <a:rPr lang="ru-RU" sz="1400" dirty="0" smtClean="0"/>
              <a:t>, не </a:t>
            </a:r>
            <a:r>
              <a:rPr lang="ru-RU" sz="1400" dirty="0" err="1" smtClean="0"/>
              <a:t>вагаючись</a:t>
            </a:r>
            <a:r>
              <a:rPr lang="ru-RU" sz="1400" dirty="0" smtClean="0"/>
              <a:t>, </a:t>
            </a:r>
            <a:r>
              <a:rPr lang="ru-RU" sz="1400" dirty="0" err="1" smtClean="0"/>
              <a:t>повінчався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нею 26 </a:t>
            </a:r>
            <a:r>
              <a:rPr lang="ru-RU" sz="1400" dirty="0" err="1" smtClean="0"/>
              <a:t>липня</a:t>
            </a:r>
            <a:r>
              <a:rPr lang="ru-RU" sz="1400" dirty="0" smtClean="0"/>
              <a:t> 1802 р. </a:t>
            </a:r>
            <a:r>
              <a:rPr lang="ru-RU" sz="1400" dirty="0" err="1" smtClean="0"/>
              <a:t>Відтоді</a:t>
            </a:r>
            <a:r>
              <a:rPr lang="ru-RU" sz="1400" dirty="0" smtClean="0"/>
              <a:t> </a:t>
            </a:r>
            <a:r>
              <a:rPr lang="ru-RU" sz="1400" dirty="0" err="1" smtClean="0"/>
              <a:t>м'яка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терпляча</a:t>
            </a:r>
            <a:r>
              <a:rPr lang="ru-RU" sz="1400" dirty="0" smtClean="0"/>
              <a:t> </a:t>
            </a:r>
            <a:r>
              <a:rPr lang="ru-RU" sz="1400" dirty="0" err="1" smtClean="0"/>
              <a:t>Михалина</a:t>
            </a:r>
            <a:r>
              <a:rPr lang="ru-RU" sz="1400" dirty="0" smtClean="0"/>
              <a:t> стала </a:t>
            </a:r>
            <a:r>
              <a:rPr lang="ru-RU" sz="1400" dirty="0" err="1" smtClean="0"/>
              <a:t>вірним</a:t>
            </a:r>
            <a:r>
              <a:rPr lang="ru-RU" sz="1400" dirty="0" smtClean="0"/>
              <a:t> другом </a:t>
            </a:r>
            <a:r>
              <a:rPr lang="ru-RU" sz="1400" dirty="0" err="1" smtClean="0"/>
              <a:t>і</a:t>
            </a:r>
            <a:r>
              <a:rPr lang="ru-RU" sz="1400" dirty="0" smtClean="0"/>
              <a:t> опорою для Гофмана, </a:t>
            </a:r>
            <a:r>
              <a:rPr lang="ru-RU" sz="1400" dirty="0" err="1" smtClean="0"/>
              <a:t>розділивши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ним до </a:t>
            </a:r>
            <a:r>
              <a:rPr lang="ru-RU" sz="1400" dirty="0" err="1" smtClean="0"/>
              <a:t>кінця</a:t>
            </a:r>
            <a:r>
              <a:rPr lang="ru-RU" sz="1400" dirty="0" smtClean="0"/>
              <a:t> </a:t>
            </a:r>
            <a:r>
              <a:rPr lang="ru-RU" sz="1400" dirty="0" err="1" smtClean="0"/>
              <a:t>усі</a:t>
            </a:r>
            <a:r>
              <a:rPr lang="ru-RU" sz="1400" dirty="0" smtClean="0"/>
              <a:t> </a:t>
            </a:r>
            <a:r>
              <a:rPr lang="ru-RU" sz="1400" dirty="0" err="1" smtClean="0"/>
              <a:t>важкі</a:t>
            </a:r>
            <a:r>
              <a:rPr lang="ru-RU" sz="1400" dirty="0" smtClean="0"/>
              <a:t> </a:t>
            </a:r>
            <a:r>
              <a:rPr lang="ru-RU" sz="1400" dirty="0" err="1" smtClean="0"/>
              <a:t>випробування</a:t>
            </a:r>
            <a:r>
              <a:rPr lang="ru-RU" sz="1400" dirty="0" smtClean="0"/>
              <a:t>, </a:t>
            </a:r>
            <a:r>
              <a:rPr lang="ru-RU" sz="1400" dirty="0" err="1" smtClean="0"/>
              <a:t>яких</a:t>
            </a:r>
            <a:r>
              <a:rPr lang="ru-RU" sz="1400" dirty="0" smtClean="0"/>
              <a:t> у </a:t>
            </a:r>
            <a:r>
              <a:rPr lang="ru-RU" sz="1400" dirty="0" err="1" smtClean="0"/>
              <a:t>їхньому</a:t>
            </a:r>
            <a:r>
              <a:rPr lang="ru-RU" sz="1400" dirty="0" smtClean="0"/>
              <a:t> </a:t>
            </a:r>
            <a:r>
              <a:rPr lang="ru-RU" sz="1400" dirty="0" err="1" smtClean="0"/>
              <a:t>житті</a:t>
            </a:r>
            <a:r>
              <a:rPr lang="ru-RU" sz="1400" dirty="0" smtClean="0"/>
              <a:t> </a:t>
            </a:r>
            <a:r>
              <a:rPr lang="ru-RU" sz="1400" dirty="0" err="1" smtClean="0"/>
              <a:t>було</a:t>
            </a:r>
            <a:r>
              <a:rPr lang="ru-RU" sz="1400" dirty="0" smtClean="0"/>
              <a:t> </a:t>
            </a:r>
            <a:r>
              <a:rPr lang="ru-RU" sz="1400" dirty="0" err="1" smtClean="0"/>
              <a:t>чимало</a:t>
            </a:r>
            <a:r>
              <a:rPr lang="ru-RU" sz="1400" dirty="0" smtClean="0"/>
              <a:t>.</a:t>
            </a:r>
          </a:p>
          <a:p>
            <a:r>
              <a:rPr lang="ru-RU" sz="1400" dirty="0" err="1" smtClean="0"/>
              <a:t>Шлюб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полькою, дочкою </a:t>
            </a:r>
            <a:r>
              <a:rPr lang="ru-RU" sz="1400" dirty="0" err="1" smtClean="0"/>
              <a:t>міського</a:t>
            </a:r>
            <a:r>
              <a:rPr lang="ru-RU" sz="1400" dirty="0" smtClean="0"/>
              <a:t> писаря, </a:t>
            </a:r>
            <a:r>
              <a:rPr lang="ru-RU" sz="1400" dirty="0" err="1" smtClean="0"/>
              <a:t>позбавленого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місця</a:t>
            </a:r>
            <a:r>
              <a:rPr lang="ru-RU" sz="1400" dirty="0" smtClean="0"/>
              <a:t> через </a:t>
            </a:r>
            <a:r>
              <a:rPr lang="ru-RU" sz="1400" dirty="0" err="1" smtClean="0"/>
              <a:t>погане</a:t>
            </a:r>
            <a:r>
              <a:rPr lang="ru-RU" sz="1400" dirty="0" smtClean="0"/>
              <a:t> </a:t>
            </a:r>
            <a:r>
              <a:rPr lang="ru-RU" sz="1400" dirty="0" err="1" smtClean="0"/>
              <a:t>знання</a:t>
            </a:r>
            <a:r>
              <a:rPr lang="ru-RU" sz="1400" dirty="0" smtClean="0"/>
              <a:t> </a:t>
            </a:r>
            <a:r>
              <a:rPr lang="ru-RU" sz="1400" dirty="0" err="1" smtClean="0"/>
              <a:t>німецької</a:t>
            </a:r>
            <a:r>
              <a:rPr lang="ru-RU" sz="1400" dirty="0" smtClean="0"/>
              <a:t> </a:t>
            </a:r>
            <a:r>
              <a:rPr lang="ru-RU" sz="1400" dirty="0" err="1" smtClean="0"/>
              <a:t>мови</a:t>
            </a:r>
            <a:r>
              <a:rPr lang="ru-RU" sz="1400" dirty="0" smtClean="0"/>
              <a:t>, </a:t>
            </a:r>
            <a:r>
              <a:rPr lang="ru-RU" sz="1400" dirty="0" err="1" smtClean="0"/>
              <a:t>призвів</a:t>
            </a:r>
            <a:r>
              <a:rPr lang="ru-RU" sz="1400" dirty="0" smtClean="0"/>
              <a:t> до остаточного </a:t>
            </a:r>
            <a:r>
              <a:rPr lang="ru-RU" sz="1400" dirty="0" err="1" smtClean="0"/>
              <a:t>розриву</a:t>
            </a:r>
            <a:r>
              <a:rPr lang="ru-RU" sz="1400" dirty="0" smtClean="0"/>
              <a:t> </a:t>
            </a:r>
            <a:r>
              <a:rPr lang="ru-RU" sz="1400" dirty="0" err="1" smtClean="0"/>
              <a:t>із</a:t>
            </a:r>
            <a:r>
              <a:rPr lang="ru-RU" sz="1400" dirty="0" smtClean="0"/>
              <a:t> </a:t>
            </a:r>
            <a:r>
              <a:rPr lang="ru-RU" sz="1400" dirty="0" err="1" smtClean="0"/>
              <a:t>сім'єю</a:t>
            </a:r>
            <a:r>
              <a:rPr lang="ru-RU" sz="1400" dirty="0" smtClean="0"/>
              <a:t> </a:t>
            </a:r>
            <a:r>
              <a:rPr lang="ru-RU" sz="1400" dirty="0" err="1" smtClean="0"/>
              <a:t>Дерферів</a:t>
            </a:r>
            <a:r>
              <a:rPr lang="ru-RU" sz="1400" dirty="0" smtClean="0"/>
              <a:t>. Гофман не </a:t>
            </a:r>
            <a:r>
              <a:rPr lang="ru-RU" sz="1400" dirty="0" err="1" smtClean="0"/>
              <a:t>міг</a:t>
            </a:r>
            <a:r>
              <a:rPr lang="ru-RU" sz="1400" dirty="0" smtClean="0"/>
              <a:t> </a:t>
            </a:r>
            <a:r>
              <a:rPr lang="ru-RU" sz="1400" dirty="0" err="1" smtClean="0"/>
              <a:t>більше</a:t>
            </a:r>
            <a:r>
              <a:rPr lang="ru-RU" sz="1400" dirty="0" smtClean="0"/>
              <a:t> </a:t>
            </a:r>
            <a:r>
              <a:rPr lang="ru-RU" sz="1400" dirty="0" err="1" smtClean="0"/>
              <a:t>розраховувати</a:t>
            </a:r>
            <a:r>
              <a:rPr lang="ru-RU" sz="1400" dirty="0" smtClean="0"/>
              <a:t> на </a:t>
            </a:r>
            <a:r>
              <a:rPr lang="ru-RU" sz="1400" dirty="0" err="1" smtClean="0"/>
              <a:t>підтримку</a:t>
            </a:r>
            <a:r>
              <a:rPr lang="ru-RU" sz="1400" dirty="0" smtClean="0"/>
              <a:t> </a:t>
            </a:r>
            <a:r>
              <a:rPr lang="ru-RU" sz="1400" dirty="0" err="1" smtClean="0"/>
              <a:t>впливового</a:t>
            </a:r>
            <a:r>
              <a:rPr lang="ru-RU" sz="1400" dirty="0" smtClean="0"/>
              <a:t> дядька. </a:t>
            </a:r>
            <a:r>
              <a:rPr lang="ru-RU" sz="1400" dirty="0" err="1" smtClean="0"/>
              <a:t>Непросте</a:t>
            </a:r>
            <a:r>
              <a:rPr lang="ru-RU" sz="1400" dirty="0" smtClean="0"/>
              <a:t> становище, в </a:t>
            </a:r>
            <a:r>
              <a:rPr lang="ru-RU" sz="1400" dirty="0" err="1" smtClean="0"/>
              <a:t>якому</a:t>
            </a:r>
            <a:r>
              <a:rPr lang="ru-RU" sz="1400" dirty="0" smtClean="0"/>
              <a:t> </a:t>
            </a:r>
            <a:r>
              <a:rPr lang="ru-RU" sz="1400" dirty="0" err="1" smtClean="0"/>
              <a:t>опинився</a:t>
            </a:r>
            <a:r>
              <a:rPr lang="ru-RU" sz="1400" dirty="0" smtClean="0"/>
              <a:t> Гофман, </a:t>
            </a:r>
            <a:r>
              <a:rPr lang="ru-RU" sz="1400" dirty="0" err="1" smtClean="0"/>
              <a:t>ускладнилося</a:t>
            </a:r>
            <a:r>
              <a:rPr lang="ru-RU" sz="1400" dirty="0" smtClean="0"/>
              <a:t> </a:t>
            </a:r>
            <a:r>
              <a:rPr lang="ru-RU" sz="1400" dirty="0" err="1" smtClean="0"/>
              <a:t>тим</a:t>
            </a:r>
            <a:r>
              <a:rPr lang="ru-RU" sz="1400" dirty="0" smtClean="0"/>
              <a:t>, </a:t>
            </a:r>
            <a:r>
              <a:rPr lang="ru-RU" sz="1400" dirty="0" err="1" smtClean="0"/>
              <a:t>що</a:t>
            </a:r>
            <a:r>
              <a:rPr lang="ru-RU" sz="1400" dirty="0" smtClean="0"/>
              <a:t> на </a:t>
            </a:r>
            <a:r>
              <a:rPr lang="ru-RU" sz="1400" dirty="0" err="1" smtClean="0"/>
              <a:t>бал-маскараді</a:t>
            </a:r>
            <a:r>
              <a:rPr lang="ru-RU" sz="1400" dirty="0" smtClean="0"/>
              <a:t> в 1802 р. </a:t>
            </a:r>
            <a:r>
              <a:rPr lang="ru-RU" sz="1400" dirty="0" err="1" smtClean="0"/>
              <a:t>він</a:t>
            </a:r>
            <a:r>
              <a:rPr lang="ru-RU" sz="1400" dirty="0" smtClean="0"/>
              <a:t> </a:t>
            </a:r>
            <a:r>
              <a:rPr lang="ru-RU" sz="1400" dirty="0" err="1" smtClean="0"/>
              <a:t>поширювавкарикатури</a:t>
            </a:r>
            <a:r>
              <a:rPr lang="ru-RU" sz="1400" dirty="0" smtClean="0"/>
              <a:t>, </a:t>
            </a:r>
            <a:r>
              <a:rPr lang="ru-RU" sz="1400" dirty="0" err="1" smtClean="0"/>
              <a:t>позначені</a:t>
            </a:r>
            <a:r>
              <a:rPr lang="ru-RU" sz="1400" dirty="0" smtClean="0"/>
              <a:t> </a:t>
            </a:r>
            <a:r>
              <a:rPr lang="ru-RU" sz="1400" dirty="0" err="1" smtClean="0"/>
              <a:t>дивовижною</a:t>
            </a:r>
            <a:r>
              <a:rPr lang="ru-RU" sz="1400" dirty="0" smtClean="0"/>
              <a:t> портретною </a:t>
            </a:r>
            <a:r>
              <a:rPr lang="ru-RU" sz="1400" dirty="0" err="1" smtClean="0"/>
              <a:t>схожістю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відомими</a:t>
            </a:r>
            <a:r>
              <a:rPr lang="ru-RU" sz="1400" dirty="0" smtClean="0"/>
              <a:t> у </a:t>
            </a:r>
            <a:r>
              <a:rPr lang="ru-RU" sz="1400" dirty="0" err="1" smtClean="0"/>
              <a:t>місті</a:t>
            </a:r>
            <a:r>
              <a:rPr lang="ru-RU" sz="1400" dirty="0" smtClean="0"/>
              <a:t> людьми. Автора карикатур </a:t>
            </a:r>
            <a:r>
              <a:rPr lang="ru-RU" sz="1400" dirty="0" err="1" smtClean="0"/>
              <a:t>виявили</a:t>
            </a:r>
            <a:r>
              <a:rPr lang="ru-RU" sz="1400" dirty="0" smtClean="0"/>
              <a:t> без </a:t>
            </a:r>
            <a:r>
              <a:rPr lang="ru-RU" sz="1400" dirty="0" err="1" smtClean="0"/>
              <a:t>особливих</a:t>
            </a:r>
            <a:r>
              <a:rPr lang="ru-RU" sz="1400" dirty="0" smtClean="0"/>
              <a:t> </a:t>
            </a:r>
            <a:r>
              <a:rPr lang="ru-RU" sz="1400" dirty="0" err="1" smtClean="0"/>
              <a:t>зусиль</a:t>
            </a:r>
            <a:r>
              <a:rPr lang="ru-RU" sz="1400" dirty="0" smtClean="0"/>
              <a:t>,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розправа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людиною</a:t>
            </a:r>
            <a:r>
              <a:rPr lang="ru-RU" sz="1400" dirty="0" smtClean="0"/>
              <a:t>, </a:t>
            </a:r>
            <a:r>
              <a:rPr lang="ru-RU" sz="1400" dirty="0" err="1" smtClean="0"/>
              <a:t>котра</a:t>
            </a:r>
            <a:r>
              <a:rPr lang="ru-RU" sz="1400" dirty="0" smtClean="0"/>
              <a:t> </a:t>
            </a:r>
            <a:r>
              <a:rPr lang="ru-RU" sz="1400" dirty="0" err="1" smtClean="0"/>
              <a:t>зважилася</a:t>
            </a:r>
            <a:r>
              <a:rPr lang="ru-RU" sz="1400" dirty="0" smtClean="0"/>
              <a:t> </a:t>
            </a:r>
            <a:r>
              <a:rPr lang="ru-RU" sz="1400" dirty="0" err="1" smtClean="0"/>
              <a:t>підірвати</a:t>
            </a:r>
            <a:r>
              <a:rPr lang="ru-RU" sz="1400" dirty="0" smtClean="0"/>
              <a:t> </a:t>
            </a:r>
            <a:r>
              <a:rPr lang="ru-RU" sz="1400" dirty="0" err="1" smtClean="0"/>
              <a:t>суспільну</a:t>
            </a:r>
            <a:r>
              <a:rPr lang="ru-RU" sz="1400" dirty="0" smtClean="0"/>
              <a:t> думку, не </a:t>
            </a:r>
            <a:r>
              <a:rPr lang="ru-RU" sz="1400" dirty="0" err="1" smtClean="0"/>
              <a:t>забарилася</a:t>
            </a:r>
            <a:r>
              <a:rPr lang="ru-RU" sz="1400" dirty="0" smtClean="0"/>
              <a:t>. Разом </a:t>
            </a:r>
            <a:r>
              <a:rPr lang="ru-RU" sz="1400" dirty="0" err="1" smtClean="0"/>
              <a:t>з</a:t>
            </a:r>
            <a:r>
              <a:rPr lang="ru-RU" sz="1400" dirty="0" smtClean="0"/>
              <a:t> юною дружиною Гофман </a:t>
            </a:r>
            <a:r>
              <a:rPr lang="ru-RU" sz="1400" dirty="0" err="1" smtClean="0"/>
              <a:t>змушений</a:t>
            </a:r>
            <a:r>
              <a:rPr lang="ru-RU" sz="1400" dirty="0" smtClean="0"/>
              <a:t> </a:t>
            </a:r>
            <a:r>
              <a:rPr lang="ru-RU" sz="1400" dirty="0" err="1" smtClean="0"/>
              <a:t>був</a:t>
            </a:r>
            <a:r>
              <a:rPr lang="ru-RU" sz="1400" dirty="0" smtClean="0"/>
              <a:t> </a:t>
            </a:r>
            <a:r>
              <a:rPr lang="ru-RU" sz="1400" dirty="0" err="1" smtClean="0"/>
              <a:t>покинути</a:t>
            </a:r>
            <a:r>
              <a:rPr lang="ru-RU" sz="1400" dirty="0" smtClean="0"/>
              <a:t> Познань.</a:t>
            </a:r>
          </a:p>
          <a:p>
            <a:r>
              <a:rPr lang="ru-RU" sz="1400" dirty="0" smtClean="0"/>
              <a:t>Так вони </a:t>
            </a:r>
            <a:r>
              <a:rPr lang="ru-RU" sz="1400" dirty="0" err="1" smtClean="0"/>
              <a:t>опинилися</a:t>
            </a:r>
            <a:r>
              <a:rPr lang="ru-RU" sz="1400" dirty="0" smtClean="0"/>
              <a:t> у глухому </a:t>
            </a:r>
            <a:r>
              <a:rPr lang="ru-RU" sz="1400" dirty="0" err="1" smtClean="0"/>
              <a:t>містечку</a:t>
            </a:r>
            <a:r>
              <a:rPr lang="ru-RU" sz="1400" dirty="0" smtClean="0"/>
              <a:t> на </a:t>
            </a:r>
            <a:r>
              <a:rPr lang="ru-RU" sz="1400" dirty="0" err="1" smtClean="0"/>
              <a:t>березі</a:t>
            </a:r>
            <a:r>
              <a:rPr lang="ru-RU" sz="1400" dirty="0" smtClean="0"/>
              <a:t> </a:t>
            </a:r>
            <a:r>
              <a:rPr lang="ru-RU" sz="1400" dirty="0" err="1" smtClean="0"/>
              <a:t>Вісли</a:t>
            </a:r>
            <a:r>
              <a:rPr lang="ru-RU" sz="1400" dirty="0" smtClean="0"/>
              <a:t> — </a:t>
            </a:r>
            <a:r>
              <a:rPr lang="ru-RU" sz="1400" dirty="0" err="1" smtClean="0"/>
              <a:t>Плоцьку</a:t>
            </a:r>
            <a:r>
              <a:rPr lang="ru-RU" sz="1400" dirty="0" smtClean="0"/>
              <a:t>. «</a:t>
            </a:r>
            <a:r>
              <a:rPr lang="ru-RU" sz="1400" dirty="0" err="1" smtClean="0"/>
              <a:t>Ув'язнення</a:t>
            </a:r>
            <a:r>
              <a:rPr lang="ru-RU" sz="1400" dirty="0" smtClean="0"/>
              <a:t>» </a:t>
            </a:r>
            <a:r>
              <a:rPr lang="ru-RU" sz="1400" dirty="0" err="1" smtClean="0"/>
              <a:t>тривало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 1802 по 1804 </a:t>
            </a:r>
            <a:r>
              <a:rPr lang="en-US" sz="1400" dirty="0" smtClean="0"/>
              <a:t>pp. </a:t>
            </a:r>
            <a:r>
              <a:rPr lang="ru-RU" sz="1400" dirty="0" err="1" smtClean="0"/>
              <a:t>Найважчою</a:t>
            </a:r>
            <a:r>
              <a:rPr lang="ru-RU" sz="1400" dirty="0" smtClean="0"/>
              <a:t> у </a:t>
            </a:r>
            <a:r>
              <a:rPr lang="ru-RU" sz="1400" dirty="0" err="1" smtClean="0"/>
              <a:t>цей</a:t>
            </a:r>
            <a:r>
              <a:rPr lang="ru-RU" sz="1400" dirty="0" smtClean="0"/>
              <a:t> час </a:t>
            </a:r>
            <a:r>
              <a:rPr lang="ru-RU" sz="1400" dirty="0" err="1" smtClean="0"/>
              <a:t>була</a:t>
            </a:r>
            <a:r>
              <a:rPr lang="ru-RU" sz="1400" dirty="0" smtClean="0"/>
              <a:t> для </a:t>
            </a:r>
            <a:r>
              <a:rPr lang="ru-RU" sz="1400" dirty="0" err="1" smtClean="0"/>
              <a:t>нього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відсутність</a:t>
            </a:r>
            <a:r>
              <a:rPr lang="ru-RU" sz="1400" dirty="0" smtClean="0"/>
              <a:t> </a:t>
            </a:r>
            <a:r>
              <a:rPr lang="ru-RU" sz="1400" dirty="0" err="1" smtClean="0"/>
              <a:t>культурної</a:t>
            </a:r>
            <a:r>
              <a:rPr lang="ru-RU" sz="1400" dirty="0" smtClean="0"/>
              <a:t> </a:t>
            </a:r>
            <a:r>
              <a:rPr lang="ru-RU" sz="1400" dirty="0" err="1" smtClean="0"/>
              <a:t>атмосфери</a:t>
            </a:r>
            <a:r>
              <a:rPr lang="ru-RU" sz="1400" dirty="0" smtClean="0"/>
              <a:t>.</a:t>
            </a:r>
            <a:endParaRPr lang="ru-RU" sz="1400" dirty="0" smtClean="0"/>
          </a:p>
        </p:txBody>
      </p:sp>
      <p:pic>
        <p:nvPicPr>
          <p:cNvPr id="7170" name="Picture 2" descr="C:\Documents and Settings\User\Мои документы\Downloads\Stary_Rynek_Pozna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97966" y="214290"/>
            <a:ext cx="2998408" cy="2214578"/>
          </a:xfrm>
          <a:prstGeom prst="rect">
            <a:avLst/>
          </a:prstGeom>
          <a:noFill/>
        </p:spPr>
      </p:pic>
      <p:pic>
        <p:nvPicPr>
          <p:cNvPr id="7171" name="Picture 3" descr="C:\Documents and Settings\User\Мои документы\Downloads\300px-6_Plock_07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00760" y="2462683"/>
            <a:ext cx="3024181" cy="425401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4329114" cy="704104"/>
          </a:xfrm>
        </p:spPr>
        <p:txBody>
          <a:bodyPr>
            <a:normAutofit/>
          </a:bodyPr>
          <a:lstStyle/>
          <a:p>
            <a:r>
              <a:rPr lang="ru-RU" sz="3600" b="1" dirty="0" err="1" smtClean="0"/>
              <a:t>Літературна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спадщина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785794"/>
            <a:ext cx="6500858" cy="5857916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Але </a:t>
            </a:r>
            <a:r>
              <a:rPr lang="ru-RU" dirty="0" err="1" smtClean="0"/>
              <a:t>зростала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літературних</a:t>
            </a:r>
            <a:r>
              <a:rPr lang="ru-RU" dirty="0" smtClean="0"/>
              <a:t> </a:t>
            </a:r>
            <a:r>
              <a:rPr lang="ru-RU" dirty="0" err="1" smtClean="0"/>
              <a:t>творів</a:t>
            </a:r>
            <a:r>
              <a:rPr lang="ru-RU" dirty="0" smtClean="0"/>
              <a:t>. У </a:t>
            </a:r>
            <a:r>
              <a:rPr lang="ru-RU" dirty="0" err="1" smtClean="0"/>
              <a:t>Берліні</a:t>
            </a:r>
            <a:r>
              <a:rPr lang="ru-RU" dirty="0" smtClean="0"/>
              <a:t> </a:t>
            </a:r>
            <a:r>
              <a:rPr lang="ru-RU" dirty="0" err="1" smtClean="0"/>
              <a:t>він</a:t>
            </a:r>
            <a:r>
              <a:rPr lang="ru-RU" dirty="0" smtClean="0"/>
              <a:t> написав роман «</a:t>
            </a:r>
            <a:r>
              <a:rPr lang="ru-RU" i="1" dirty="0" err="1" smtClean="0"/>
              <a:t>Еліксир</a:t>
            </a:r>
            <a:r>
              <a:rPr lang="ru-RU" i="1" dirty="0" smtClean="0"/>
              <a:t> </a:t>
            </a:r>
            <a:r>
              <a:rPr lang="ru-RU" i="1" dirty="0" err="1" smtClean="0"/>
              <a:t>диявола</a:t>
            </a:r>
            <a:r>
              <a:rPr lang="ru-RU" dirty="0" smtClean="0"/>
              <a:t>» («</a:t>
            </a:r>
            <a:r>
              <a:rPr lang="en-US" dirty="0" smtClean="0"/>
              <a:t>Die </a:t>
            </a:r>
            <a:r>
              <a:rPr lang="en-US" dirty="0" err="1" smtClean="0"/>
              <a:t>Elexiere</a:t>
            </a:r>
            <a:r>
              <a:rPr lang="en-US" dirty="0" smtClean="0"/>
              <a:t> des </a:t>
            </a:r>
            <a:r>
              <a:rPr lang="en-US" dirty="0" err="1" smtClean="0"/>
              <a:t>Teufels</a:t>
            </a:r>
            <a:r>
              <a:rPr lang="en-US" dirty="0" smtClean="0"/>
              <a:t>»), </a:t>
            </a:r>
            <a:r>
              <a:rPr lang="ru-RU" dirty="0" smtClean="0"/>
              <a:t>новели «</a:t>
            </a:r>
            <a:r>
              <a:rPr lang="ru-RU" i="1" dirty="0" err="1" smtClean="0"/>
              <a:t>Піщана</a:t>
            </a:r>
            <a:r>
              <a:rPr lang="ru-RU" i="1" dirty="0" smtClean="0"/>
              <a:t> </a:t>
            </a:r>
            <a:r>
              <a:rPr lang="ru-RU" i="1" dirty="0" err="1" smtClean="0"/>
              <a:t>людина</a:t>
            </a:r>
            <a:r>
              <a:rPr lang="ru-RU" dirty="0" smtClean="0"/>
              <a:t>», «</a:t>
            </a:r>
            <a:r>
              <a:rPr lang="ru-RU" i="1" dirty="0" err="1" smtClean="0"/>
              <a:t>Церква</a:t>
            </a:r>
            <a:r>
              <a:rPr lang="ru-RU" i="1" dirty="0" smtClean="0"/>
              <a:t> </a:t>
            </a:r>
            <a:r>
              <a:rPr lang="ru-RU" i="1" dirty="0" err="1" smtClean="0"/>
              <a:t>єзуїтів</a:t>
            </a:r>
            <a:r>
              <a:rPr lang="ru-RU" dirty="0" smtClean="0"/>
              <a:t>»,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увійшли</a:t>
            </a:r>
            <a:r>
              <a:rPr lang="ru-RU" dirty="0" smtClean="0"/>
              <a:t> у </a:t>
            </a:r>
            <a:r>
              <a:rPr lang="ru-RU" dirty="0" err="1" smtClean="0"/>
              <a:t>збірку</a:t>
            </a:r>
            <a:r>
              <a:rPr lang="ru-RU" dirty="0" smtClean="0"/>
              <a:t> «</a:t>
            </a:r>
            <a:r>
              <a:rPr lang="ru-RU" i="1" dirty="0" err="1" smtClean="0"/>
              <a:t>Нічні</a:t>
            </a:r>
            <a:r>
              <a:rPr lang="ru-RU" i="1" dirty="0" smtClean="0"/>
              <a:t> </a:t>
            </a:r>
            <a:r>
              <a:rPr lang="ru-RU" i="1" dirty="0" err="1" smtClean="0"/>
              <a:t>оповідання</a:t>
            </a:r>
            <a:r>
              <a:rPr lang="ru-RU" dirty="0" smtClean="0"/>
              <a:t>» </a:t>
            </a:r>
            <a:r>
              <a:rPr lang="ru-RU" dirty="0" smtClean="0"/>
              <a:t>(«</a:t>
            </a:r>
            <a:r>
              <a:rPr lang="en-US" dirty="0" err="1" smtClean="0"/>
              <a:t>Nachtstucke</a:t>
            </a:r>
            <a:r>
              <a:rPr lang="en-US" dirty="0" smtClean="0"/>
              <a:t>», </a:t>
            </a:r>
            <a:r>
              <a:rPr lang="en-US" dirty="0" smtClean="0"/>
              <a:t>1817). </a:t>
            </a:r>
            <a:r>
              <a:rPr lang="ru-RU" dirty="0" smtClean="0"/>
              <a:t>У 1819 </a:t>
            </a:r>
            <a:r>
              <a:rPr lang="ru-RU" dirty="0" err="1" smtClean="0"/>
              <a:t>році</a:t>
            </a:r>
            <a:r>
              <a:rPr lang="ru-RU" dirty="0" smtClean="0"/>
              <a:t> написав </a:t>
            </a:r>
            <a:r>
              <a:rPr lang="ru-RU" dirty="0" err="1" smtClean="0"/>
              <a:t>повість-казку</a:t>
            </a:r>
            <a:r>
              <a:rPr lang="ru-RU" dirty="0" smtClean="0"/>
              <a:t> "</a:t>
            </a:r>
            <a:r>
              <a:rPr lang="ru-RU" dirty="0" err="1" smtClean="0"/>
              <a:t>Крихітка</a:t>
            </a:r>
            <a:r>
              <a:rPr lang="ru-RU" dirty="0" smtClean="0"/>
              <a:t> Цахес, на </a:t>
            </a:r>
            <a:r>
              <a:rPr lang="ru-RU" dirty="0" err="1" smtClean="0"/>
              <a:t>прізвисько</a:t>
            </a:r>
            <a:r>
              <a:rPr lang="ru-RU" dirty="0" smtClean="0"/>
              <a:t> </a:t>
            </a:r>
            <a:r>
              <a:rPr lang="ru-RU" dirty="0" err="1" smtClean="0"/>
              <a:t>Цинобер</a:t>
            </a:r>
            <a:r>
              <a:rPr lang="ru-RU" dirty="0" smtClean="0"/>
              <a:t>". </a:t>
            </a:r>
            <a:r>
              <a:rPr lang="ru-RU" dirty="0" err="1" smtClean="0"/>
              <a:t>Поетичне</a:t>
            </a:r>
            <a:r>
              <a:rPr lang="ru-RU" dirty="0" smtClean="0"/>
              <a:t> слово стало для Гофмана </a:t>
            </a:r>
            <a:r>
              <a:rPr lang="ru-RU" dirty="0" err="1" smtClean="0"/>
              <a:t>основним</a:t>
            </a:r>
            <a:r>
              <a:rPr lang="ru-RU" dirty="0" smtClean="0"/>
              <a:t> способом </a:t>
            </a:r>
            <a:r>
              <a:rPr lang="ru-RU" dirty="0" err="1" smtClean="0"/>
              <a:t>вираження</a:t>
            </a:r>
            <a:r>
              <a:rPr lang="ru-RU" dirty="0" smtClean="0"/>
              <a:t> </a:t>
            </a:r>
            <a:r>
              <a:rPr lang="ru-RU" dirty="0" err="1" smtClean="0"/>
              <a:t>власного</a:t>
            </a:r>
            <a:r>
              <a:rPr lang="ru-RU" dirty="0" smtClean="0"/>
              <a:t> «я», </a:t>
            </a:r>
            <a:r>
              <a:rPr lang="ru-RU" dirty="0" err="1" smtClean="0"/>
              <a:t>єдиним</a:t>
            </a:r>
            <a:r>
              <a:rPr lang="ru-RU" dirty="0" smtClean="0"/>
              <a:t> </a:t>
            </a:r>
            <a:r>
              <a:rPr lang="ru-RU" dirty="0" err="1" smtClean="0"/>
              <a:t>засобом</a:t>
            </a:r>
            <a:r>
              <a:rPr lang="ru-RU" dirty="0" smtClean="0"/>
              <a:t> </a:t>
            </a:r>
            <a:r>
              <a:rPr lang="ru-RU" dirty="0" err="1" smtClean="0"/>
              <a:t>втілення</a:t>
            </a:r>
            <a:r>
              <a:rPr lang="ru-RU" dirty="0" smtClean="0"/>
              <a:t> </a:t>
            </a:r>
            <a:r>
              <a:rPr lang="ru-RU" dirty="0" err="1" smtClean="0"/>
              <a:t>свого</a:t>
            </a:r>
            <a:r>
              <a:rPr lang="ru-RU" dirty="0" smtClean="0"/>
              <a:t> </a:t>
            </a:r>
            <a:r>
              <a:rPr lang="ru-RU" dirty="0" err="1" smtClean="0"/>
              <a:t>ставлення</a:t>
            </a:r>
            <a:r>
              <a:rPr lang="ru-RU" dirty="0" smtClean="0"/>
              <a:t> до </a:t>
            </a:r>
            <a:r>
              <a:rPr lang="ru-RU" dirty="0" err="1" smtClean="0"/>
              <a:t>навколишнього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 та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мешканців</a:t>
            </a:r>
            <a:r>
              <a:rPr lang="ru-RU" dirty="0" smtClean="0"/>
              <a:t>. У </a:t>
            </a:r>
            <a:r>
              <a:rPr lang="ru-RU" dirty="0" err="1" smtClean="0"/>
              <a:t>Берліні</a:t>
            </a:r>
            <a:r>
              <a:rPr lang="ru-RU" dirty="0" smtClean="0"/>
              <a:t> Гофман </a:t>
            </a:r>
            <a:r>
              <a:rPr lang="ru-RU" dirty="0" err="1" smtClean="0"/>
              <a:t>опинився</a:t>
            </a:r>
            <a:r>
              <a:rPr lang="ru-RU" dirty="0" smtClean="0"/>
              <a:t> на </a:t>
            </a:r>
            <a:r>
              <a:rPr lang="ru-RU" dirty="0" err="1" smtClean="0"/>
              <a:t>вершині</a:t>
            </a:r>
            <a:r>
              <a:rPr lang="ru-RU" dirty="0" smtClean="0"/>
              <a:t> </a:t>
            </a:r>
            <a:r>
              <a:rPr lang="ru-RU" dirty="0" err="1" smtClean="0"/>
              <a:t>літературної</a:t>
            </a:r>
            <a:r>
              <a:rPr lang="ru-RU" dirty="0" smtClean="0"/>
              <a:t> </a:t>
            </a:r>
            <a:r>
              <a:rPr lang="ru-RU" dirty="0" err="1" smtClean="0"/>
              <a:t>слави</a:t>
            </a:r>
            <a:r>
              <a:rPr lang="ru-RU" dirty="0" smtClean="0"/>
              <a:t>. </a:t>
            </a:r>
            <a:r>
              <a:rPr lang="ru-RU" dirty="0" err="1" smtClean="0"/>
              <a:t>Його</a:t>
            </a:r>
            <a:r>
              <a:rPr lang="ru-RU" dirty="0" smtClean="0"/>
              <a:t> твори </a:t>
            </a:r>
            <a:r>
              <a:rPr lang="ru-RU" dirty="0" err="1" smtClean="0"/>
              <a:t>публікували</a:t>
            </a:r>
            <a:r>
              <a:rPr lang="ru-RU" dirty="0" smtClean="0"/>
              <a:t> в альманахах «</a:t>
            </a:r>
            <a:r>
              <a:rPr lang="ru-RU" dirty="0" err="1" smtClean="0"/>
              <a:t>Уранія</a:t>
            </a:r>
            <a:r>
              <a:rPr lang="ru-RU" dirty="0" smtClean="0"/>
              <a:t>» </a:t>
            </a:r>
            <a:r>
              <a:rPr lang="ru-RU" dirty="0" err="1" smtClean="0"/>
              <a:t>і</a:t>
            </a:r>
            <a:r>
              <a:rPr lang="ru-RU" dirty="0" smtClean="0"/>
              <a:t> «</a:t>
            </a:r>
            <a:r>
              <a:rPr lang="ru-RU" dirty="0" err="1" smtClean="0"/>
              <a:t>Нотатник</a:t>
            </a:r>
            <a:r>
              <a:rPr lang="ru-RU" dirty="0" smtClean="0"/>
              <a:t> </a:t>
            </a:r>
            <a:r>
              <a:rPr lang="ru-RU" dirty="0" err="1" smtClean="0"/>
              <a:t>кохання</a:t>
            </a:r>
            <a:r>
              <a:rPr lang="ru-RU" dirty="0" smtClean="0"/>
              <a:t> та </a:t>
            </a:r>
            <a:r>
              <a:rPr lang="ru-RU" dirty="0" err="1" smtClean="0"/>
              <a:t>дружби</a:t>
            </a:r>
            <a:r>
              <a:rPr lang="ru-RU" dirty="0" smtClean="0"/>
              <a:t>», </a:t>
            </a:r>
            <a:r>
              <a:rPr lang="ru-RU" dirty="0" err="1" smtClean="0"/>
              <a:t>він</a:t>
            </a:r>
            <a:r>
              <a:rPr lang="ru-RU" dirty="0" smtClean="0"/>
              <a:t> писав для «</a:t>
            </a:r>
            <a:r>
              <a:rPr lang="ru-RU" dirty="0" err="1" smtClean="0"/>
              <a:t>Берлінського</a:t>
            </a:r>
            <a:r>
              <a:rPr lang="ru-RU" dirty="0" smtClean="0"/>
              <a:t> </a:t>
            </a:r>
            <a:r>
              <a:rPr lang="ru-RU" dirty="0" err="1" smtClean="0"/>
              <a:t>кишенькового</a:t>
            </a:r>
            <a:r>
              <a:rPr lang="ru-RU" dirty="0" smtClean="0"/>
              <a:t> календаря» </a:t>
            </a:r>
            <a:r>
              <a:rPr lang="ru-RU" dirty="0" err="1" smtClean="0"/>
              <a:t>і</a:t>
            </a:r>
            <a:r>
              <a:rPr lang="ru-RU" dirty="0" smtClean="0"/>
              <a:t> «</a:t>
            </a:r>
            <a:r>
              <a:rPr lang="ru-RU" dirty="0" err="1" smtClean="0"/>
              <a:t>Нотатника</a:t>
            </a:r>
            <a:r>
              <a:rPr lang="ru-RU" dirty="0" smtClean="0"/>
              <a:t> </a:t>
            </a:r>
            <a:r>
              <a:rPr lang="ru-RU" dirty="0" err="1" smtClean="0"/>
              <a:t>компанійських</a:t>
            </a:r>
            <a:r>
              <a:rPr lang="ru-RU" dirty="0" smtClean="0"/>
              <a:t> </a:t>
            </a:r>
            <a:r>
              <a:rPr lang="ru-RU" dirty="0" err="1" smtClean="0"/>
              <a:t>розваг</a:t>
            </a:r>
            <a:r>
              <a:rPr lang="ru-RU" dirty="0" smtClean="0"/>
              <a:t>». </a:t>
            </a:r>
            <a:r>
              <a:rPr lang="ru-RU" dirty="0" err="1" smtClean="0"/>
              <a:t>Прибутки</a:t>
            </a:r>
            <a:r>
              <a:rPr lang="ru-RU" dirty="0" smtClean="0"/>
              <a:t> </a:t>
            </a:r>
            <a:r>
              <a:rPr lang="ru-RU" dirty="0" err="1" smtClean="0"/>
              <a:t>зростали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ледве</a:t>
            </a:r>
            <a:r>
              <a:rPr lang="ru-RU" dirty="0" smtClean="0"/>
              <a:t> </a:t>
            </a:r>
            <a:r>
              <a:rPr lang="ru-RU" dirty="0" err="1" smtClean="0"/>
              <a:t>вистачало</a:t>
            </a:r>
            <a:r>
              <a:rPr lang="ru-RU" dirty="0" smtClean="0"/>
              <a:t> на </a:t>
            </a:r>
            <a:r>
              <a:rPr lang="ru-RU" dirty="0" err="1" smtClean="0"/>
              <a:t>відвідини</a:t>
            </a:r>
            <a:r>
              <a:rPr lang="ru-RU" dirty="0" smtClean="0"/>
              <a:t> </a:t>
            </a:r>
            <a:r>
              <a:rPr lang="ru-RU" dirty="0" err="1" smtClean="0"/>
              <a:t>винарні</a:t>
            </a:r>
            <a:r>
              <a:rPr lang="ru-RU" dirty="0" smtClean="0"/>
              <a:t> у Лютера </a:t>
            </a:r>
            <a:r>
              <a:rPr lang="ru-RU" dirty="0" err="1" smtClean="0"/>
              <a:t>і</a:t>
            </a:r>
            <a:r>
              <a:rPr lang="ru-RU" dirty="0" smtClean="0"/>
              <a:t> Вагнера, де, </a:t>
            </a:r>
            <a:r>
              <a:rPr lang="ru-RU" dirty="0" err="1" smtClean="0"/>
              <a:t>починаючи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осені</a:t>
            </a:r>
            <a:r>
              <a:rPr lang="ru-RU" dirty="0" smtClean="0"/>
              <a:t> 1817 р., Гофман став </a:t>
            </a:r>
            <a:r>
              <a:rPr lang="ru-RU" dirty="0" err="1" smtClean="0"/>
              <a:t>завсідником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Творча</a:t>
            </a:r>
            <a:r>
              <a:rPr lang="ru-RU" dirty="0" smtClean="0"/>
              <a:t> </a:t>
            </a:r>
            <a:r>
              <a:rPr lang="ru-RU" dirty="0" err="1" smtClean="0"/>
              <a:t>спадщина</a:t>
            </a:r>
            <a:r>
              <a:rPr lang="ru-RU" dirty="0" smtClean="0"/>
              <a:t> Гофмана обширна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різноманітна</a:t>
            </a:r>
            <a:r>
              <a:rPr lang="ru-RU" dirty="0" smtClean="0"/>
              <a:t>, </a:t>
            </a:r>
            <a:r>
              <a:rPr lang="ru-RU" dirty="0" err="1" smtClean="0"/>
              <a:t>власне</a:t>
            </a:r>
            <a:r>
              <a:rPr lang="ru-RU" dirty="0" smtClean="0"/>
              <a:t> </a:t>
            </a:r>
            <a:r>
              <a:rPr lang="ru-RU" dirty="0" err="1" smtClean="0"/>
              <a:t>літературна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частина</a:t>
            </a:r>
            <a:r>
              <a:rPr lang="ru-RU" dirty="0" smtClean="0"/>
              <a:t> представлена </a:t>
            </a:r>
            <a:r>
              <a:rPr lang="ru-RU" dirty="0" err="1" smtClean="0"/>
              <a:t>творами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 </a:t>
            </a:r>
            <a:r>
              <a:rPr lang="ru-RU" dirty="0" err="1" smtClean="0"/>
              <a:t>жанрів</a:t>
            </a:r>
            <a:r>
              <a:rPr lang="ru-RU" dirty="0" smtClean="0"/>
              <a:t>: </a:t>
            </a:r>
            <a:r>
              <a:rPr lang="ru-RU" dirty="0" err="1" smtClean="0"/>
              <a:t>це</a:t>
            </a:r>
            <a:r>
              <a:rPr lang="ru-RU" dirty="0" smtClean="0"/>
              <a:t> </a:t>
            </a:r>
            <a:r>
              <a:rPr lang="ru-RU" dirty="0" err="1" smtClean="0"/>
              <a:t>романи</a:t>
            </a:r>
            <a:r>
              <a:rPr lang="ru-RU" dirty="0" smtClean="0"/>
              <a:t>, новели, </a:t>
            </a:r>
            <a:r>
              <a:rPr lang="ru-RU" dirty="0" err="1" smtClean="0"/>
              <a:t>казки</a:t>
            </a:r>
            <a:r>
              <a:rPr lang="ru-RU" dirty="0" smtClean="0"/>
              <a:t>,</a:t>
            </a:r>
            <a:r>
              <a:rPr lang="ru-RU" dirty="0" smtClean="0"/>
              <a:t> </a:t>
            </a:r>
            <a:r>
              <a:rPr lang="ru-RU" dirty="0" err="1" smtClean="0"/>
              <a:t>лібрето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маестро</a:t>
            </a:r>
            <a:r>
              <a:rPr lang="ru-RU" dirty="0" smtClean="0"/>
              <a:t> писав до </a:t>
            </a:r>
            <a:r>
              <a:rPr lang="ru-RU" dirty="0" err="1" smtClean="0"/>
              <a:t>своїх</a:t>
            </a:r>
            <a:r>
              <a:rPr lang="ru-RU" dirty="0" smtClean="0"/>
              <a:t> </a:t>
            </a:r>
            <a:r>
              <a:rPr lang="ru-RU" dirty="0" err="1" smtClean="0"/>
              <a:t>музичних</a:t>
            </a:r>
            <a:r>
              <a:rPr lang="ru-RU" dirty="0" smtClean="0"/>
              <a:t> </a:t>
            </a:r>
            <a:r>
              <a:rPr lang="ru-RU" dirty="0" err="1" smtClean="0"/>
              <a:t>творів</a:t>
            </a:r>
            <a:r>
              <a:rPr lang="ru-RU" dirty="0" smtClean="0"/>
              <a:t>, </a:t>
            </a:r>
            <a:r>
              <a:rPr lang="ru-RU" dirty="0" err="1" smtClean="0"/>
              <a:t>есе</a:t>
            </a:r>
            <a:r>
              <a:rPr lang="ru-RU" dirty="0" smtClean="0"/>
              <a:t>, </a:t>
            </a:r>
            <a:r>
              <a:rPr lang="ru-RU" dirty="0" err="1" smtClean="0"/>
              <a:t>критичні</a:t>
            </a:r>
            <a:r>
              <a:rPr lang="ru-RU" dirty="0" smtClean="0"/>
              <a:t> </a:t>
            </a:r>
            <a:r>
              <a:rPr lang="ru-RU" dirty="0" err="1" smtClean="0"/>
              <a:t>статті</a:t>
            </a:r>
            <a:r>
              <a:rPr lang="ru-RU" dirty="0" smtClean="0"/>
              <a:t>. </a:t>
            </a:r>
            <a:r>
              <a:rPr lang="ru-RU" dirty="0" err="1" smtClean="0"/>
              <a:t>Перші</a:t>
            </a:r>
            <a:r>
              <a:rPr lang="ru-RU" dirty="0" smtClean="0"/>
              <a:t> </a:t>
            </a:r>
            <a:r>
              <a:rPr lang="ru-RU" dirty="0" err="1" smtClean="0"/>
              <a:t>спроби</a:t>
            </a:r>
            <a:r>
              <a:rPr lang="ru-RU" dirty="0" smtClean="0"/>
              <a:t> пера </a:t>
            </a:r>
            <a:r>
              <a:rPr lang="ru-RU" dirty="0" err="1" smtClean="0"/>
              <a:t>дослідники</a:t>
            </a:r>
            <a:r>
              <a:rPr lang="ru-RU" dirty="0" smtClean="0"/>
              <a:t> </a:t>
            </a:r>
            <a:r>
              <a:rPr lang="ru-RU" dirty="0" err="1" smtClean="0"/>
              <a:t>датують</a:t>
            </a:r>
            <a:r>
              <a:rPr lang="ru-RU" dirty="0" smtClean="0"/>
              <a:t> </a:t>
            </a:r>
            <a:r>
              <a:rPr lang="ru-RU" dirty="0" smtClean="0"/>
              <a:t>1795 роком</a:t>
            </a:r>
            <a:r>
              <a:rPr lang="ru-RU" dirty="0" smtClean="0"/>
              <a:t>. Є </a:t>
            </a:r>
            <a:r>
              <a:rPr lang="ru-RU" dirty="0" err="1" smtClean="0"/>
              <a:t>свідчення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того ж року Гофман </a:t>
            </a:r>
            <a:r>
              <a:rPr lang="ru-RU" dirty="0" err="1" smtClean="0"/>
              <a:t>працював</a:t>
            </a:r>
            <a:r>
              <a:rPr lang="ru-RU" dirty="0" smtClean="0"/>
              <a:t> над </a:t>
            </a:r>
            <a:r>
              <a:rPr lang="ru-RU" dirty="0" err="1" smtClean="0"/>
              <a:t>втраченимироманами</a:t>
            </a:r>
            <a:r>
              <a:rPr lang="ru-RU" dirty="0" smtClean="0"/>
              <a:t> «</a:t>
            </a:r>
            <a:r>
              <a:rPr lang="ru-RU" i="1" dirty="0" err="1" smtClean="0"/>
              <a:t>Корнаро</a:t>
            </a:r>
            <a:r>
              <a:rPr lang="ru-RU" i="1" dirty="0" smtClean="0"/>
              <a:t>, </a:t>
            </a:r>
            <a:r>
              <a:rPr lang="ru-RU" i="1" dirty="0" err="1" smtClean="0"/>
              <a:t>мемуари</a:t>
            </a:r>
            <a:r>
              <a:rPr lang="ru-RU" i="1" dirty="0" smtClean="0"/>
              <a:t> графа </a:t>
            </a:r>
            <a:r>
              <a:rPr lang="ru-RU" i="1" dirty="0" err="1" smtClean="0"/>
              <a:t>Юліуса</a:t>
            </a:r>
            <a:r>
              <a:rPr lang="ru-RU" i="1" dirty="0" smtClean="0"/>
              <a:t> фон С.</a:t>
            </a:r>
            <a:r>
              <a:rPr lang="ru-RU" dirty="0" smtClean="0"/>
              <a:t>» </a:t>
            </a:r>
            <a:r>
              <a:rPr lang="ru-RU" dirty="0" err="1" smtClean="0"/>
              <a:t>і</a:t>
            </a:r>
            <a:r>
              <a:rPr lang="ru-RU" dirty="0" smtClean="0"/>
              <a:t> «</a:t>
            </a:r>
            <a:r>
              <a:rPr lang="ru-RU" i="1" dirty="0" err="1" smtClean="0"/>
              <a:t>Таємнича</a:t>
            </a:r>
            <a:r>
              <a:rPr lang="ru-RU" dirty="0" smtClean="0"/>
              <a:t>».</a:t>
            </a:r>
          </a:p>
          <a:p>
            <a:endParaRPr lang="ru-RU" dirty="0"/>
          </a:p>
        </p:txBody>
      </p:sp>
      <p:pic>
        <p:nvPicPr>
          <p:cNvPr id="6147" name="Picture 3" descr="C:\Documents and Settings\User\Мои документы\Downloads\загруженное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16" y="3325235"/>
            <a:ext cx="2133603" cy="3361319"/>
          </a:xfrm>
          <a:prstGeom prst="rect">
            <a:avLst/>
          </a:prstGeom>
          <a:noFill/>
        </p:spPr>
      </p:pic>
      <p:pic>
        <p:nvPicPr>
          <p:cNvPr id="6149" name="Picture 5" descr="C:\Documents and Settings\User\Мои документы\Downloads\T30ca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16" y="142852"/>
            <a:ext cx="2105307" cy="322111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428604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/>
              <a:t>Крихітка </a:t>
            </a:r>
            <a:r>
              <a:rPr lang="uk-UA" b="1" dirty="0" err="1" smtClean="0"/>
              <a:t>Цахес</a:t>
            </a:r>
            <a:r>
              <a:rPr lang="uk-UA" b="1" dirty="0" smtClean="0"/>
              <a:t>, на прізвисько </a:t>
            </a:r>
            <a:r>
              <a:rPr lang="uk-UA" b="1" dirty="0" err="1" smtClean="0"/>
              <a:t>Цинобер</a:t>
            </a:r>
            <a:endParaRPr lang="ru-RU" b="1" dirty="0"/>
          </a:p>
        </p:txBody>
      </p:sp>
      <p:pic>
        <p:nvPicPr>
          <p:cNvPr id="8194" name="Picture 2" descr="C:\Documents and Settings\User\Мои документы\Downloads\1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714488"/>
            <a:ext cx="7514124" cy="49815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41</TotalTime>
  <Words>65</Words>
  <Application>Microsoft Office PowerPoint</Application>
  <PresentationFormat>Экран (4:3)</PresentationFormat>
  <Paragraphs>15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Ернст Теодор Амадей Гофманн</vt:lpstr>
      <vt:lpstr>Слайд 2</vt:lpstr>
      <vt:lpstr>Слайд 3</vt:lpstr>
      <vt:lpstr>Слайд 4</vt:lpstr>
      <vt:lpstr>Познань</vt:lpstr>
      <vt:lpstr>Літературна спадщина</vt:lpstr>
      <vt:lpstr>Крихітка Цахес, на прізвисько Цинобер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Ернст Теодор Амадей Гофманн</dc:title>
  <dc:creator>User</dc:creator>
  <cp:lastModifiedBy>User</cp:lastModifiedBy>
  <cp:revision>5</cp:revision>
  <dcterms:created xsi:type="dcterms:W3CDTF">2013-12-19T14:01:11Z</dcterms:created>
  <dcterms:modified xsi:type="dcterms:W3CDTF">2013-12-19T14:42:37Z</dcterms:modified>
</cp:coreProperties>
</file>