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95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94B12-6D50-42C0-B11F-6E091DEB3F0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12D80-A60B-4F44-96B4-4EA2D69F8B4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ncient_Order_of_Druid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10th_Battalion,_CEF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First_World_Wa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Old_master_print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tonehenge2007_07_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1435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60000" endA="900" endPos="60000" dist="60007" dir="5400000" sy="-100000" algn="bl" rotWithShape="0"/>
                </a:effectLst>
              </a:rPr>
              <a:t>Stonehenge</a:t>
            </a:r>
            <a:r>
              <a:rPr lang="en-U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60000" endA="900" endPos="60000" dist="60007" dir="5400000" sy="-100000" algn="bl" rotWithShape="0"/>
                </a:effectLst>
              </a:rPr>
              <a:t/>
            </a:r>
            <a:br>
              <a:rPr lang="en-US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60000" endA="900" endPos="60000" dist="60007" dir="5400000" sy="-100000" algn="bl" rotWithShape="0"/>
                </a:effectLst>
              </a:rPr>
            </a:br>
            <a:endParaRPr lang="uk-U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Summer_Solstice_Sunrise_over_Stonehenge_20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082660"/>
          </a:xfrm>
        </p:spPr>
        <p:txBody>
          <a:bodyPr/>
          <a:lstStyle/>
          <a:p>
            <a:r>
              <a: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Stonehenge, sunset, 2004</a:t>
            </a:r>
            <a:endParaRPr lang="uk-UA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Stonehenge_ren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59266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Computer rendering of the overall site</a:t>
            </a:r>
            <a:endParaRPr lang="uk-UA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ruid_ritual_19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The 1905 mass initiation ritual held by the </a:t>
            </a:r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hlinkClick r:id="rId3" tooltip="Ancient Order of Druids"/>
              </a:rPr>
              <a:t>Ancient Order of Druids</a:t>
            </a:r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at Stonehenge.</a:t>
            </a:r>
            <a:endParaRPr lang="uk-UA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onehengea11787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1"/>
            <a:ext cx="9144001" cy="685799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3" tooltip="10th Battalion, CEF"/>
              </a:rPr>
              <a:t>10th Battalion, CEF</a:t>
            </a:r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marches past, winter 1914–15 (</a:t>
            </a:r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4" tooltip="First World War"/>
              </a:rPr>
              <a:t>WW I</a:t>
            </a:r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); Background: Preservation work on stones, propped up by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timbers</a:t>
            </a:r>
            <a:r>
              <a:rPr lang="uk-UA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uk-UA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710px-Stonehenge_-_Wiltonia_sive_Comitatus_Wiltoniensis;_Anglice_Wilshire_(Atlas_van_Loon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72000" cy="3786190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6" name="Рисунок 5" descr="Stonehenge_187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86058"/>
            <a:ext cx="9144000" cy="40719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800px-Flickr_-_…trialsanderrors_-_Stonehenge,_Salisbury,_England,_ca._1895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572000" y="-1"/>
            <a:ext cx="4572000" cy="3786191"/>
          </a:xfrm>
        </p:spPr>
      </p:pic>
      <p:pic>
        <p:nvPicPr>
          <p:cNvPr id="5" name="Рисунок 4" descr="710px-Stonehenge_-_Wiltonia_sive_Comitatus_Wiltoniensis;_Anglice_Wilshire_(Atlas_van_Loon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72000" cy="3786190"/>
          </a:xfrm>
          <a:prstGeom prst="rect">
            <a:avLst/>
          </a:prstGeom>
        </p:spPr>
      </p:pic>
      <p:pic>
        <p:nvPicPr>
          <p:cNvPr id="7" name="Содержимое 3" descr="800px-Flickr_-_…trialsanderrors_-_Stonehenge,_Salisbury,_England,_ca._189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0"/>
            <a:ext cx="4572000" cy="3786191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9" name="TextBox 8"/>
          <p:cNvSpPr txBox="1"/>
          <p:nvPr/>
        </p:nvSpPr>
        <p:spPr>
          <a:xfrm>
            <a:off x="1071538" y="1785926"/>
            <a:ext cx="22145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17th century depiction of Stonehenge</a:t>
            </a:r>
            <a:endParaRPr lang="uk-UA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57818" y="1643050"/>
            <a:ext cx="3286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5" tooltip="Old master print"/>
              </a:rPr>
              <a:t>Print</a:t>
            </a:r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of Stonehenge, 1895</a:t>
            </a:r>
            <a:endParaRPr lang="uk-UA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4678" y="4500570"/>
            <a:ext cx="33575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An early photograph of Stonehenge taken July 1877</a:t>
            </a:r>
            <a:endParaRPr lang="uk-UA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38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Stonehenge </vt:lpstr>
      <vt:lpstr>Stonehenge, sunset, 2004</vt:lpstr>
      <vt:lpstr>Computer rendering of the overall site</vt:lpstr>
      <vt:lpstr>The 1905 mass initiation ritual held by the Ancient Order of Druids at Stonehenge.</vt:lpstr>
      <vt:lpstr>10th Battalion, CEF marches past, winter 1914–15 (WW I); Background: Preservation work on stones, propped up by timbers.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Дима</dc:creator>
  <cp:lastModifiedBy>Дима</cp:lastModifiedBy>
  <cp:revision>3</cp:revision>
  <dcterms:created xsi:type="dcterms:W3CDTF">2013-04-16T19:00:20Z</dcterms:created>
  <dcterms:modified xsi:type="dcterms:W3CDTF">2013-04-16T19:25:17Z</dcterms:modified>
</cp:coreProperties>
</file>