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AF82-CE32-4F3A-AAB5-7887534C84C1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D3DE-3683-455A-8673-5DDFAA8D6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071546"/>
            <a:ext cx="6286544" cy="1494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Ukrainian cuisine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643182"/>
            <a:ext cx="18473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3000372"/>
            <a:ext cx="2591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Holubtsi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31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3600" b="1" dirty="0" smtClean="0">
                <a:solidFill>
                  <a:schemeClr val="bg1"/>
                </a:solidFill>
                <a:latin typeface="AnastasiaScript" pitchFamily="2" charset="0"/>
              </a:rPr>
              <a:t>Ukrainian cuisine - national cookery, which has a long history and is famous for its diversity, has hundreds of recipes: soup and dumplings, </a:t>
            </a:r>
            <a:r>
              <a:rPr lang="en-US" sz="3600" b="1" dirty="0" err="1">
                <a:solidFill>
                  <a:schemeClr val="bg1"/>
                </a:solidFill>
                <a:latin typeface="AnastasiaScript" pitchFamily="2" charset="0"/>
              </a:rPr>
              <a:t>p</a:t>
            </a:r>
            <a:r>
              <a:rPr lang="en-US" sz="3600" b="1" dirty="0" err="1" smtClean="0">
                <a:solidFill>
                  <a:schemeClr val="bg1"/>
                </a:solidFill>
                <a:latin typeface="AnastasiaScript" pitchFamily="2" charset="0"/>
              </a:rPr>
              <a:t>alianytsia</a:t>
            </a:r>
            <a:r>
              <a:rPr lang="en-US" sz="3600" b="1" dirty="0" smtClean="0">
                <a:solidFill>
                  <a:schemeClr val="bg1"/>
                </a:solidFill>
                <a:latin typeface="AnastasiaScript" pitchFamily="2" charset="0"/>
              </a:rPr>
              <a:t> and dumplings, dumplings and sausages, roasts and drinks with fruit and honey, known far beyond Ukraine. Some foods have a long history, such as </a:t>
            </a:r>
            <a:r>
              <a:rPr lang="en-US" sz="3600" b="1" dirty="0" err="1" smtClean="0">
                <a:solidFill>
                  <a:schemeClr val="bg1"/>
                </a:solidFill>
                <a:latin typeface="AnastasiaScript" pitchFamily="2" charset="0"/>
              </a:rPr>
              <a:t>holubtsi</a:t>
            </a:r>
            <a:r>
              <a:rPr lang="en-US" sz="3600" b="1" dirty="0" smtClean="0">
                <a:solidFill>
                  <a:schemeClr val="bg1"/>
                </a:solidFill>
                <a:latin typeface="AnastasiaScript" pitchFamily="2" charset="0"/>
              </a:rPr>
              <a:t>.</a:t>
            </a:r>
            <a:endParaRPr lang="ru-RU" sz="3600" b="1" dirty="0">
              <a:solidFill>
                <a:schemeClr val="bg1"/>
              </a:solidFill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841" y="214290"/>
            <a:ext cx="90571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omething about Ukrainian cuisine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FFFF00"/>
                </a:solidFill>
                <a:latin typeface="AnastasiaScript" pitchFamily="2" charset="0"/>
              </a:rPr>
              <a:t>Cabbage 1 piece</a:t>
            </a:r>
          </a:p>
          <a:p>
            <a:pPr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FFFF00"/>
                </a:solidFill>
                <a:latin typeface="AnastasiaScript" pitchFamily="2" charset="0"/>
              </a:rPr>
              <a:t>Minced 200-300 g</a:t>
            </a:r>
          </a:p>
          <a:p>
            <a:pPr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FFFF00"/>
                </a:solidFill>
                <a:latin typeface="AnastasiaScript" pitchFamily="2" charset="0"/>
              </a:rPr>
              <a:t>Rice 1 cup</a:t>
            </a:r>
          </a:p>
          <a:p>
            <a:pPr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FFFF00"/>
                </a:solidFill>
                <a:latin typeface="AnastasiaScript" pitchFamily="2" charset="0"/>
              </a:rPr>
              <a:t>Onion 3 pieces</a:t>
            </a:r>
          </a:p>
          <a:p>
            <a:pPr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FFFF00"/>
                </a:solidFill>
                <a:latin typeface="AnastasiaScript" pitchFamily="2" charset="0"/>
              </a:rPr>
              <a:t>Margarine 1/2 pieces</a:t>
            </a:r>
          </a:p>
          <a:p>
            <a:pPr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FFFF00"/>
                </a:solidFill>
                <a:latin typeface="AnastasiaScript" pitchFamily="2" charset="0"/>
              </a:rPr>
              <a:t>Carrots 3 pieces</a:t>
            </a:r>
          </a:p>
          <a:p>
            <a:pPr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FFFF00"/>
                </a:solidFill>
                <a:latin typeface="AnastasiaScript" pitchFamily="2" charset="0"/>
              </a:rPr>
              <a:t>oil</a:t>
            </a:r>
          </a:p>
          <a:p>
            <a:pPr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FFFF00"/>
                </a:solidFill>
                <a:latin typeface="AnastasiaScript" pitchFamily="2" charset="0"/>
              </a:rPr>
              <a:t>spices</a:t>
            </a:r>
          </a:p>
          <a:p>
            <a:pPr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FFFF00"/>
                </a:solidFill>
                <a:latin typeface="AnastasiaScript" pitchFamily="2" charset="0"/>
              </a:rPr>
              <a:t>Tomato Paste</a:t>
            </a:r>
            <a:endParaRPr lang="ru-RU" sz="4200" b="1" dirty="0">
              <a:solidFill>
                <a:srgbClr val="FFFF00"/>
              </a:solidFill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2813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Ingredients for cooking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holubtsi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+mj-lt"/>
              <a:buAutoNum type="arabicParenR"/>
            </a:pPr>
            <a:r>
              <a:rPr lang="en-US" sz="3600" dirty="0">
                <a:solidFill>
                  <a:schemeClr val="bg1"/>
                </a:solidFill>
                <a:latin typeface="Ariston" pitchFamily="66" charset="0"/>
              </a:rPr>
              <a:t>C</a:t>
            </a:r>
            <a:r>
              <a:rPr lang="en-US" sz="3600" dirty="0" smtClean="0">
                <a:solidFill>
                  <a:schemeClr val="bg1"/>
                </a:solidFill>
                <a:latin typeface="Ariston" pitchFamily="66" charset="0"/>
              </a:rPr>
              <a:t>abbage leaves to decompose, steamed them in hot water, add a little vinegar.</a:t>
            </a:r>
          </a:p>
          <a:p>
            <a:pPr marL="571500" indent="-571500">
              <a:buFont typeface="+mj-lt"/>
              <a:buAutoNum type="arabicParenR"/>
            </a:pPr>
            <a:r>
              <a:rPr lang="en-US" sz="3600" dirty="0" smtClean="0">
                <a:solidFill>
                  <a:schemeClr val="bg1"/>
                </a:solidFill>
                <a:latin typeface="Ariston" pitchFamily="66" charset="0"/>
              </a:rPr>
              <a:t>Boil rice. Cut onions fried in oil (1 pc) tremors carrots and fry well. Kneaded rice, stuffing, carrots and onions, add salt and spices.</a:t>
            </a:r>
          </a:p>
          <a:p>
            <a:pPr marL="571500" indent="-571500">
              <a:buFont typeface="+mj-lt"/>
              <a:buAutoNum type="arabicParenR"/>
            </a:pPr>
            <a:r>
              <a:rPr lang="en-US" sz="3600" dirty="0" smtClean="0">
                <a:solidFill>
                  <a:schemeClr val="bg1"/>
                </a:solidFill>
                <a:latin typeface="Ariston" pitchFamily="66" charset="0"/>
              </a:rPr>
              <a:t>Spread on a sheet stuffing and wrapped stuffed cabbage.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91" y="357166"/>
            <a:ext cx="9111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sz="54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escription of cooking </a:t>
            </a:r>
            <a:r>
              <a:rPr lang="en-US" sz="5400" b="1" cap="none" spc="0" dirty="0" err="1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holubtsi</a:t>
            </a:r>
            <a:endParaRPr lang="ru-RU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latin typeface="Ariston" pitchFamily="66" charset="0"/>
              </a:rPr>
              <a:t>4) At the bottom of the pan put cabbage leaves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latin typeface="Ariston" pitchFamily="66" charset="0"/>
              </a:rPr>
              <a:t>5) Cut into slices and put the onions</a:t>
            </a:r>
          </a:p>
          <a:p>
            <a:pPr marL="514350" indent="-514350" algn="ctr">
              <a:buNone/>
            </a:pPr>
            <a:endParaRPr lang="en-US" b="1" dirty="0" smtClean="0">
              <a:solidFill>
                <a:schemeClr val="bg1">
                  <a:lumMod val="95000"/>
                </a:schemeClr>
              </a:solidFill>
              <a:latin typeface="Ariston" pitchFamily="66" charset="0"/>
            </a:endParaRPr>
          </a:p>
          <a:p>
            <a:pPr marL="514350" indent="-514350" algn="ctr"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ston" pitchFamily="66" charset="0"/>
              </a:rPr>
              <a:t>Now make the sauce.</a:t>
            </a:r>
          </a:p>
          <a:p>
            <a:pPr marL="514350" indent="-514350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ston" pitchFamily="66" charset="0"/>
              </a:rPr>
              <a:t>The required amount of water diluted with tomato paste and sour cream. Bring to a boil. Fill with cabbage and put on the fire until cooked.</a:t>
            </a:r>
          </a:p>
          <a:p>
            <a:pPr marL="514350" indent="-514350">
              <a:buNone/>
            </a:pPr>
            <a:endParaRPr lang="ru-RU" dirty="0">
              <a:solidFill>
                <a:schemeClr val="bg1"/>
              </a:solidFill>
              <a:latin typeface="Ariston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04"/>
            <a:ext cx="76507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Description of cooking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holubtsi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AAADBPYeCcAAAAAAOnm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214554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213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Elli 2.0 special for GeniEwgen)</cp:lastModifiedBy>
  <cp:revision>21</cp:revision>
  <dcterms:created xsi:type="dcterms:W3CDTF">2012-11-17T13:14:17Z</dcterms:created>
  <dcterms:modified xsi:type="dcterms:W3CDTF">2014-05-07T11:47:04Z</dcterms:modified>
</cp:coreProperties>
</file>