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57" r:id="rId21"/>
    <p:sldId id="279" r:id="rId22"/>
    <p:sldId id="27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8B0C2-9FDA-4959-B3C1-C3A986F9F305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B9F0-6772-4E5B-823B-CC36837F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5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B9F0-6772-4E5B-823B-CC36837FE4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6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0650C0-428B-4DC4-A81F-18257A6CB370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BFE1DD-969E-4DAF-8D4E-3F36058EF8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700808"/>
            <a:ext cx="936104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Беляев Александр Романович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934670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Цыбенко Наталья и Ксенофонтова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Юлия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473005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16 марта 1884 – 6 января 1942</a:t>
            </a:r>
            <a:endParaRPr lang="ru-RU" sz="2400" dirty="0"/>
          </a:p>
        </p:txBody>
      </p:sp>
      <p:pic>
        <p:nvPicPr>
          <p:cNvPr id="1026" name="Picture 2" descr="C:\Users\Юля\Desktop\2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22860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Ихтиандр</a:t>
            </a:r>
            <a:r>
              <a:rPr lang="ru-RU" dirty="0" smtClean="0"/>
              <a:t> — человек-амфибия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Бальтазар</a:t>
            </a:r>
            <a:r>
              <a:rPr lang="ru-RU" dirty="0" smtClean="0"/>
              <a:t> — индеец, в молодости — ловец жемчуга; возможно, отец </a:t>
            </a:r>
            <a:r>
              <a:rPr lang="ru-RU" dirty="0" err="1" smtClean="0"/>
              <a:t>Ихтиандра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Педро </a:t>
            </a:r>
            <a:r>
              <a:rPr lang="ru-RU" dirty="0" err="1" smtClean="0"/>
              <a:t>Зурита</a:t>
            </a:r>
            <a:r>
              <a:rPr lang="ru-RU" dirty="0" smtClean="0"/>
              <a:t> — владелец шхуны «Медуза»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Сальватор</a:t>
            </a:r>
            <a:r>
              <a:rPr lang="ru-RU" dirty="0" smtClean="0"/>
              <a:t> — доктор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Джим — негр, слуга </a:t>
            </a:r>
            <a:r>
              <a:rPr lang="ru-RU" dirty="0" err="1" smtClean="0"/>
              <a:t>Сальватора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Кристо</a:t>
            </a:r>
            <a:r>
              <a:rPr lang="ru-RU" dirty="0" smtClean="0"/>
              <a:t> — брат </a:t>
            </a:r>
            <a:r>
              <a:rPr lang="ru-RU" dirty="0" err="1" smtClean="0"/>
              <a:t>Бальтазара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Гуттиэре</a:t>
            </a:r>
            <a:r>
              <a:rPr lang="ru-RU" dirty="0" smtClean="0"/>
              <a:t> — приёмная дочь </a:t>
            </a:r>
            <a:r>
              <a:rPr lang="ru-RU" dirty="0" err="1" smtClean="0"/>
              <a:t>Бальтазара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Ольсен</a:t>
            </a:r>
            <a:r>
              <a:rPr lang="ru-RU" dirty="0" smtClean="0"/>
              <a:t> — рабочий на фабрике, возлюбленный </a:t>
            </a:r>
            <a:r>
              <a:rPr lang="ru-RU" dirty="0" err="1" smtClean="0"/>
              <a:t>Гуттиэре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Долорес</a:t>
            </a:r>
            <a:r>
              <a:rPr lang="ru-RU" dirty="0" smtClean="0"/>
              <a:t> — мать Педро </a:t>
            </a:r>
            <a:r>
              <a:rPr lang="ru-RU" dirty="0" err="1" smtClean="0"/>
              <a:t>Зурита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Флорес</a:t>
            </a:r>
            <a:r>
              <a:rPr lang="ru-RU" dirty="0" smtClean="0"/>
              <a:t> де </a:t>
            </a:r>
            <a:r>
              <a:rPr lang="ru-RU" dirty="0" err="1" smtClean="0"/>
              <a:t>Ларра</a:t>
            </a:r>
            <a:r>
              <a:rPr lang="ru-RU" dirty="0" smtClean="0"/>
              <a:t> — ходатай по судебным делам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Хуан де </a:t>
            </a:r>
            <a:r>
              <a:rPr lang="ru-RU" dirty="0" err="1" smtClean="0"/>
              <a:t>Гарсилассо</a:t>
            </a:r>
            <a:r>
              <a:rPr lang="ru-RU" dirty="0" smtClean="0"/>
              <a:t> — епископ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Шейн — профессор, эксперт суда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мотритель тюрьмы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Арман</a:t>
            </a:r>
            <a:r>
              <a:rPr lang="ru-RU" dirty="0" smtClean="0"/>
              <a:t> </a:t>
            </a:r>
            <a:r>
              <a:rPr lang="ru-RU" dirty="0" err="1" smtClean="0"/>
              <a:t>Вильбуа</a:t>
            </a:r>
            <a:r>
              <a:rPr lang="ru-RU" dirty="0" smtClean="0"/>
              <a:t> — океанограф, друг </a:t>
            </a:r>
            <a:r>
              <a:rPr lang="ru-RU" dirty="0" err="1" smtClean="0"/>
              <a:t>Сальватора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Лидинг</a:t>
            </a:r>
            <a:r>
              <a:rPr lang="ru-RU" dirty="0" smtClean="0"/>
              <a:t> - дельфин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188640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Персонажи</a:t>
            </a:r>
            <a:endParaRPr lang="ru-RU" sz="3600" dirty="0"/>
          </a:p>
        </p:txBody>
      </p:sp>
      <p:pic>
        <p:nvPicPr>
          <p:cNvPr id="10242" name="Picture 2" descr="C:\Users\Юля\Desktop\Александр_Беляев_«Человек-амфибия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28575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ля\Desktop\b55ebdfb8beb29077b98c9d8ff742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15883" cy="2636912"/>
          </a:xfrm>
          <a:prstGeom prst="rect">
            <a:avLst/>
          </a:prstGeom>
          <a:noFill/>
        </p:spPr>
      </p:pic>
      <p:pic>
        <p:nvPicPr>
          <p:cNvPr id="12291" name="Picture 3" descr="C:\Users\Юля\Desktop\618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952" y="0"/>
            <a:ext cx="4710944" cy="3140629"/>
          </a:xfrm>
          <a:prstGeom prst="rect">
            <a:avLst/>
          </a:prstGeom>
          <a:noFill/>
        </p:spPr>
      </p:pic>
      <p:pic>
        <p:nvPicPr>
          <p:cNvPr id="12292" name="Picture 4" descr="C:\Users\Юля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40968"/>
            <a:ext cx="5334000" cy="4000500"/>
          </a:xfrm>
          <a:prstGeom prst="rect">
            <a:avLst/>
          </a:prstGeom>
          <a:noFill/>
        </p:spPr>
      </p:pic>
      <p:pic>
        <p:nvPicPr>
          <p:cNvPr id="12293" name="Picture 5" descr="C:\Users\Юля\Desktop\e7d874ede37d02a381ab870e196_p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636912"/>
            <a:ext cx="3889995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ля\Desktop\131194176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ля\Desktop\0_551ce_e40d174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51921" cy="3284984"/>
          </a:xfrm>
          <a:prstGeom prst="rect">
            <a:avLst/>
          </a:prstGeom>
          <a:noFill/>
        </p:spPr>
      </p:pic>
      <p:pic>
        <p:nvPicPr>
          <p:cNvPr id="14339" name="Picture 3" descr="C:\Users\Юля\Desktop\0_6ecf1_8e2371ea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304252" cy="3443402"/>
          </a:xfrm>
          <a:prstGeom prst="rect">
            <a:avLst/>
          </a:prstGeom>
          <a:noFill/>
        </p:spPr>
      </p:pic>
      <p:pic>
        <p:nvPicPr>
          <p:cNvPr id="14340" name="Picture 4" descr="C:\Users\Юля\Desktop\chelovekam_8571741_3482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47628"/>
            <a:ext cx="4967872" cy="3610372"/>
          </a:xfrm>
          <a:prstGeom prst="rect">
            <a:avLst/>
          </a:prstGeom>
          <a:noFill/>
        </p:spPr>
      </p:pic>
      <p:pic>
        <p:nvPicPr>
          <p:cNvPr id="14341" name="Picture 5" descr="C:\Users\Юля\Desktop\scr_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222124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56" y="1129333"/>
            <a:ext cx="5766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антастический приключенческий роман русского советского писателя-фантаста Александра Беляева, одно из наиболее известных произведений писателя. Первый вариант в виде рассказа был опубликован в «Рабочей газете» в 1925 году. Роман был впервые опубликован в том же году в журнале «Всемирный следопыт». Беляев, который в периоды обострения заболевания бывал совершенно обездвижен, называл его историей автобиографической: хотел рассказать, «что может испытать голова без тела».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7329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Голова профессора </a:t>
            </a:r>
            <a:r>
              <a:rPr lang="ru-RU" sz="4400" dirty="0" err="1" smtClean="0"/>
              <a:t>Доуэля</a:t>
            </a:r>
            <a:endParaRPr lang="ru-RU" sz="4400" dirty="0"/>
          </a:p>
        </p:txBody>
      </p:sp>
      <p:pic>
        <p:nvPicPr>
          <p:cNvPr id="15362" name="Picture 2" descr="C:\Users\Юля\Desktop\k_golova_profes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780" y="2359575"/>
            <a:ext cx="2095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Керн — профессор, хирург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Мари Лоран — врач, ассистентка Керна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Джон — слуга-негр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Доуэль</a:t>
            </a:r>
            <a:r>
              <a:rPr lang="ru-RU" dirty="0" smtClean="0"/>
              <a:t> — профессор, учёный-хирург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Тома Буш — погибший рабочий-строитель, голова которого была оживлена Керном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Брике — погибшая певица из бара, голова которой была оживлена Керном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Анжелика</a:t>
            </a:r>
            <a:r>
              <a:rPr lang="ru-RU" dirty="0" smtClean="0"/>
              <a:t> Гай — погибшая певица, тело которой было использовано Керном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Рыжая Марта — подруга Брике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Жан — муж Марты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Арман</a:t>
            </a:r>
            <a:r>
              <a:rPr lang="ru-RU" dirty="0" smtClean="0"/>
              <a:t> Ларе — художник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Артур </a:t>
            </a:r>
            <a:r>
              <a:rPr lang="ru-RU" dirty="0" err="1" smtClean="0"/>
              <a:t>Доуэль</a:t>
            </a:r>
            <a:r>
              <a:rPr lang="ru-RU" dirty="0" smtClean="0"/>
              <a:t> — сын профессора </a:t>
            </a:r>
            <a:r>
              <a:rPr lang="ru-RU" dirty="0" err="1" smtClean="0"/>
              <a:t>Доуэля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Шауб</a:t>
            </a:r>
            <a:r>
              <a:rPr lang="ru-RU" dirty="0" smtClean="0"/>
              <a:t> — художник из Австралии, приятель Ларе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Равино</a:t>
            </a:r>
            <a:r>
              <a:rPr lang="ru-RU" dirty="0" smtClean="0"/>
              <a:t> — врач-преступник, владелец психиатрической больницы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60648"/>
            <a:ext cx="282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Персонажи</a:t>
            </a:r>
            <a:endParaRPr lang="ru-RU" sz="4000" dirty="0"/>
          </a:p>
        </p:txBody>
      </p:sp>
      <p:pic>
        <p:nvPicPr>
          <p:cNvPr id="16386" name="Picture 2" descr="C:\Users\Юля\Desktop\1272779229_belyaev_go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8575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ля\Desktop\golov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536504" cy="32133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620688"/>
            <a:ext cx="408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Голова профессора </a:t>
            </a:r>
            <a:r>
              <a:rPr lang="ru-RU" sz="2400" dirty="0" err="1" smtClean="0"/>
              <a:t>Доуэля</a:t>
            </a:r>
            <a:endParaRPr lang="ru-RU" sz="2400" dirty="0"/>
          </a:p>
        </p:txBody>
      </p:sp>
      <p:pic>
        <p:nvPicPr>
          <p:cNvPr id="17411" name="Picture 3" descr="C:\Users\Юля\Desktop\00466962.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227393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Также у Беляева были такие произведения: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573016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Прыжок в ничто</a:t>
            </a:r>
            <a:endParaRPr lang="ru-RU" dirty="0"/>
          </a:p>
        </p:txBody>
      </p:sp>
      <p:pic>
        <p:nvPicPr>
          <p:cNvPr id="19458" name="Picture 2" descr="C:\Users\Юля\Desktop\856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028950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508" y="2996952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400" dirty="0" smtClean="0"/>
              <a:t>Остров погибших кораблей</a:t>
            </a:r>
            <a:endParaRPr lang="ru-RU" dirty="0"/>
          </a:p>
        </p:txBody>
      </p:sp>
      <p:pic>
        <p:nvPicPr>
          <p:cNvPr id="20482" name="Picture 2" descr="C:\Users\Юля\Desktop\1685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3222104" cy="503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102620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dirty="0" err="1" smtClean="0"/>
              <a:t>Ариэль</a:t>
            </a:r>
            <a:endParaRPr lang="ru-RU" sz="2400" dirty="0"/>
          </a:p>
        </p:txBody>
      </p:sp>
      <p:pic>
        <p:nvPicPr>
          <p:cNvPr id="21506" name="Picture 2" descr="C:\Users\Юля\Desktop\aleksandr_belyaev--ar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3908152" cy="613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4345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оветский писатель-фантаст, один из основоположников советской научно-фантастической литературы. Он написал более 70 научно-фантастических произведений, в том числе 13 романов. Иногда его называют российским «</a:t>
            </a:r>
            <a:r>
              <a:rPr lang="ru-RU" sz="2400" dirty="0" err="1" smtClean="0"/>
              <a:t>Жюлем</a:t>
            </a:r>
            <a:r>
              <a:rPr lang="ru-RU" sz="2400" dirty="0" smtClean="0"/>
              <a:t> Верном».</a:t>
            </a:r>
            <a:endParaRPr lang="ru-RU" sz="2400" dirty="0"/>
          </a:p>
        </p:txBody>
      </p:sp>
      <p:pic>
        <p:nvPicPr>
          <p:cNvPr id="2050" name="Picture 2" descr="C:\Users\Юля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2676525" cy="2828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490829"/>
            <a:ext cx="7614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 родился в Смоленске, в семье православного священника. В семье было ещё двое детей: сестра Нина умерла в детском возрасте от саркомы; брат Василий, студент ветеринарного института, утонул, катаясь на лодке.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ля\Desktop\2084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3260080" cy="5134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573016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sz="2400" b="1" dirty="0" smtClean="0"/>
              <a:t>Властелин мира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56992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Продавец воздуха</a:t>
            </a:r>
            <a:endParaRPr lang="ru-RU" dirty="0"/>
          </a:p>
        </p:txBody>
      </p:sp>
      <p:pic>
        <p:nvPicPr>
          <p:cNvPr id="23554" name="Picture 2" descr="C:\Users\Юля\Desktop\370458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3332088" cy="513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74" y="116632"/>
            <a:ext cx="7693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Место его захоронения достоверно неизвестно. Памятная стела на Казанском кладбище города Пушкин установлена лишь на предполагаемой могиле.</a:t>
            </a:r>
            <a:endParaRPr lang="ru-RU" sz="2400" dirty="0"/>
          </a:p>
        </p:txBody>
      </p:sp>
      <p:pic>
        <p:nvPicPr>
          <p:cNvPr id="6147" name="Picture 3" descr="C:\Users\Юля\Desktop\bely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054773" cy="5059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032528">
            <a:off x="323528" y="2708920"/>
            <a:ext cx="73773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204864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Наперекор </a:t>
            </a:r>
            <a:r>
              <a:rPr lang="ru-RU" sz="2400" dirty="0" smtClean="0"/>
              <a:t>отцу он поступил в Демидовский юридический лицей в Ярославле. Вскоре после смерти отца ему пришлось подрабатывать: Александр давал уроки, рисовал декорации для театра, играл на скрипке в оркестре цирка.</a:t>
            </a:r>
          </a:p>
          <a:p>
            <a:endParaRPr lang="ru-RU" dirty="0"/>
          </a:p>
        </p:txBody>
      </p:sp>
      <p:pic>
        <p:nvPicPr>
          <p:cNvPr id="3074" name="Picture 2" descr="C:\Users\Юля\Desktop\belyaev-01152008055354C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95094"/>
            <a:ext cx="3168352" cy="458112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Отец желал видеть в сыне продолжателя своего дела и отдал его в 1895 году в смоленскую духовную семинарию. В 1901 году Александр окончил её, но священником не стал, напротив, вышел оттуда убежденным атеистом.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0631" y="116632"/>
            <a:ext cx="54360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окончании (в 1906 году) Демидовского лицея А. Беляев получил должность частного поверенного в Смоленске и скоро приобрёл известность хорошего юриста. У него появилась постоянная клиентура. Выросли и материальные возможности: он смог снять и обставить хорошую квартиру, приобрести неплохую коллекцию картин, собрать большую библиотеку. Закончив какое-либо дело, он отправлялся путешествовать за границу: побывал во Франции, Италии, посетил Венецию</a:t>
            </a:r>
            <a:r>
              <a:rPr lang="ru-RU" sz="2400" dirty="0"/>
              <a:t>. В 1914 году оставил юриспруденцию ради литературы и театра.</a:t>
            </a:r>
          </a:p>
          <a:p>
            <a:endParaRPr lang="ru-RU" sz="2400" dirty="0" smtClean="0"/>
          </a:p>
        </p:txBody>
      </p:sp>
      <p:pic>
        <p:nvPicPr>
          <p:cNvPr id="4099" name="Picture 3" descr="C:\Users\Юля\Desktop\211916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33227" y="1340767"/>
            <a:ext cx="2704607" cy="390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512" y="166084"/>
            <a:ext cx="52920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возрасте тридцати пяти лет А. Беляев заболел туберкулёзным плевритом. Лечение оказалось неудачным — развился туберкулёз позвоночника, осложнившийся параличом ног. Тяжёлая болезнь на шесть лет приковала его к постели, три из которых он пролежал в гипсе. Молодая жена его покинула, сказав, что не для того она выходила замуж, чтобы ухаживать за больным мужем. В поисках специалистов, которые могли бы ему помочь, А. Беляев с матерью и старой няней попал в Ялту. Там, в больнице, он начал писать стихи.</a:t>
            </a:r>
            <a:endParaRPr lang="ru-RU" sz="2400" dirty="0"/>
          </a:p>
        </p:txBody>
      </p:sp>
      <p:pic>
        <p:nvPicPr>
          <p:cNvPr id="5122" name="Picture 2" descr="C:\Users\Юля\Desktop\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568" y="388260"/>
            <a:ext cx="3633564" cy="592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я\Desktop\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32952"/>
            <a:ext cx="5307791" cy="33250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764" y="116632"/>
            <a:ext cx="8361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1928 году А. Беляев с семьёй переехал в Ленинград и с этих пор занимался исключительно литературой, профессионально. Так появились «Властелин мира», «Подводные земледельцы», «Чудесное око», рассказы из серии «Изобретения профессора Вагнера». Печатались они, в основном, в московских издательствах. Однако вскоре болезнь опять дала о себе знать, и пришлось переехать из дождливого Ленинграда в солнечный Киев.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396335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bg1"/>
                </a:solidFill>
              </a:rPr>
              <a:t>Семья Беляева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я\Desktop\sub_w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16832"/>
            <a:ext cx="2390999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188640"/>
            <a:ext cx="46805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Незадолго до войны писатель перенёс очередную операцию, поэтому на предложение эвакуироваться, когда началась война, он ответил отказом. Город Пушкин (бывшее Царское Село, пригород Ленинграда), где жил в последние годы А. Беляев с семьёй, был оккупирован. В январе 1942 года писатель умер от голода.</a:t>
            </a:r>
          </a:p>
          <a:p>
            <a:endParaRPr lang="ru-RU" sz="2400" dirty="0" smtClean="0"/>
          </a:p>
          <a:p>
            <a:r>
              <a:rPr lang="ru-RU" sz="2400" dirty="0" smtClean="0"/>
              <a:t>Оставшиеся в живых жена и дочь писателя были депортированы немцами в Польшу.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0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8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Научно - фантастический роман о человеке, способном жить под водой, написанный Александром Беляевым в 1927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Юля\Desktop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3129136" cy="4850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796</Words>
  <Application>Microsoft Office PowerPoint</Application>
  <PresentationFormat>Экран (4:3)</PresentationFormat>
  <Paragraphs>57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Беляев Александр Романович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Беляев Александр Романович</dc:title>
  <dc:creator>Юля</dc:creator>
  <cp:lastModifiedBy>Fuck</cp:lastModifiedBy>
  <cp:revision>17</cp:revision>
  <dcterms:created xsi:type="dcterms:W3CDTF">2012-04-28T14:41:09Z</dcterms:created>
  <dcterms:modified xsi:type="dcterms:W3CDTF">2014-11-22T19:51:30Z</dcterms:modified>
</cp:coreProperties>
</file>