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64" r:id="rId9"/>
    <p:sldId id="265" r:id="rId10"/>
    <p:sldId id="261" r:id="rId11"/>
    <p:sldId id="262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1212"/>
    <a:srgbClr val="1C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342A9-4ACF-491E-8A13-67FEDBDE283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54FB497-CA4E-414F-B981-367176EBC617}">
      <dgm:prSet phldrT="[Текст]" custT="1"/>
      <dgm:spPr>
        <a:solidFill>
          <a:srgbClr val="801212"/>
        </a:solidFill>
      </dgm:spPr>
      <dgm:t>
        <a:bodyPr/>
        <a:lstStyle/>
        <a:p>
          <a:r>
            <a:rPr lang="uk-UA" sz="1400" dirty="0" err="1" smtClean="0"/>
            <a:t>Вронський</a:t>
          </a:r>
          <a:endParaRPr lang="uk-UA" sz="1400" dirty="0"/>
        </a:p>
      </dgm:t>
    </dgm:pt>
    <dgm:pt modelId="{E5AFB0D0-5697-486A-B3A3-EAF4E910A7C4}" type="parTrans" cxnId="{9F6A9772-DF37-4C73-AE15-C2CA7BCBEA62}">
      <dgm:prSet/>
      <dgm:spPr/>
      <dgm:t>
        <a:bodyPr/>
        <a:lstStyle/>
        <a:p>
          <a:endParaRPr lang="uk-UA" sz="3200"/>
        </a:p>
      </dgm:t>
    </dgm:pt>
    <dgm:pt modelId="{50BE6E6E-4553-4472-AD79-57CF349B8715}" type="sibTrans" cxnId="{9F6A9772-DF37-4C73-AE15-C2CA7BCBEA62}">
      <dgm:prSet/>
      <dgm:spPr/>
      <dgm:t>
        <a:bodyPr/>
        <a:lstStyle/>
        <a:p>
          <a:endParaRPr lang="uk-UA" sz="3200"/>
        </a:p>
      </dgm:t>
    </dgm:pt>
    <dgm:pt modelId="{610E7FA6-952E-4AFD-AE16-003CD40FBCF6}">
      <dgm:prSet phldrT="[Текст]" custT="1"/>
      <dgm:spPr>
        <a:solidFill>
          <a:srgbClr val="801212"/>
        </a:solidFill>
      </dgm:spPr>
      <dgm:t>
        <a:bodyPr/>
        <a:lstStyle/>
        <a:p>
          <a:r>
            <a:rPr lang="uk-UA" sz="1400" dirty="0" smtClean="0"/>
            <a:t>Анна</a:t>
          </a:r>
          <a:endParaRPr lang="uk-UA" sz="1400" dirty="0"/>
        </a:p>
      </dgm:t>
    </dgm:pt>
    <dgm:pt modelId="{137F7340-0176-48B4-8D8D-EC3D997DDC7E}" type="parTrans" cxnId="{BEF374B7-FC33-4280-8E62-49AEA88DA9F5}">
      <dgm:prSet/>
      <dgm:spPr/>
      <dgm:t>
        <a:bodyPr/>
        <a:lstStyle/>
        <a:p>
          <a:endParaRPr lang="uk-UA" sz="3200"/>
        </a:p>
      </dgm:t>
    </dgm:pt>
    <dgm:pt modelId="{1987BD2E-147E-4F90-8790-527DA81C3E88}" type="sibTrans" cxnId="{BEF374B7-FC33-4280-8E62-49AEA88DA9F5}">
      <dgm:prSet/>
      <dgm:spPr/>
      <dgm:t>
        <a:bodyPr/>
        <a:lstStyle/>
        <a:p>
          <a:endParaRPr lang="uk-UA" sz="3200"/>
        </a:p>
      </dgm:t>
    </dgm:pt>
    <dgm:pt modelId="{39A75C46-55AD-47BC-9969-D678C7792987}">
      <dgm:prSet phldrT="[Текст]" custT="1"/>
      <dgm:spPr>
        <a:solidFill>
          <a:srgbClr val="801212"/>
        </a:solidFill>
      </dgm:spPr>
      <dgm:t>
        <a:bodyPr/>
        <a:lstStyle/>
        <a:p>
          <a:r>
            <a:rPr lang="uk-UA" sz="1400" dirty="0" err="1" smtClean="0"/>
            <a:t>Каренін</a:t>
          </a:r>
          <a:endParaRPr lang="uk-UA" sz="1400" dirty="0"/>
        </a:p>
      </dgm:t>
    </dgm:pt>
    <dgm:pt modelId="{04366D94-B3E0-473E-984A-62C9275F84BD}" type="parTrans" cxnId="{133A4AAC-C038-46B1-B3C4-95D68FDF389D}">
      <dgm:prSet/>
      <dgm:spPr/>
      <dgm:t>
        <a:bodyPr/>
        <a:lstStyle/>
        <a:p>
          <a:endParaRPr lang="uk-UA" sz="3200"/>
        </a:p>
      </dgm:t>
    </dgm:pt>
    <dgm:pt modelId="{8558A815-BB66-4809-91B7-46AD90F80908}" type="sibTrans" cxnId="{133A4AAC-C038-46B1-B3C4-95D68FDF389D}">
      <dgm:prSet/>
      <dgm:spPr/>
      <dgm:t>
        <a:bodyPr/>
        <a:lstStyle/>
        <a:p>
          <a:endParaRPr lang="uk-UA" sz="3200"/>
        </a:p>
      </dgm:t>
    </dgm:pt>
    <dgm:pt modelId="{1D5133B2-287C-4EAD-8534-23F1CB515A0E}" type="pres">
      <dgm:prSet presAssocID="{90D342A9-4ACF-491E-8A13-67FEDBDE2839}" presName="compositeShape" presStyleCnt="0">
        <dgm:presLayoutVars>
          <dgm:chMax val="7"/>
          <dgm:dir/>
          <dgm:resizeHandles val="exact"/>
        </dgm:presLayoutVars>
      </dgm:prSet>
      <dgm:spPr/>
    </dgm:pt>
    <dgm:pt modelId="{5937E21E-E832-4319-8CC3-272766DF37D2}" type="pres">
      <dgm:prSet presAssocID="{90D342A9-4ACF-491E-8A13-67FEDBDE2839}" presName="wedge1" presStyleLbl="node1" presStyleIdx="0" presStyleCnt="3"/>
      <dgm:spPr/>
    </dgm:pt>
    <dgm:pt modelId="{97D4CF0E-9052-41AA-8736-E46BABC071E0}" type="pres">
      <dgm:prSet presAssocID="{90D342A9-4ACF-491E-8A13-67FEDBDE2839}" presName="dummy1a" presStyleCnt="0"/>
      <dgm:spPr/>
    </dgm:pt>
    <dgm:pt modelId="{C5EF1EB0-3269-46CB-8E7F-012C317CE87A}" type="pres">
      <dgm:prSet presAssocID="{90D342A9-4ACF-491E-8A13-67FEDBDE2839}" presName="dummy1b" presStyleCnt="0"/>
      <dgm:spPr/>
    </dgm:pt>
    <dgm:pt modelId="{31593A35-194A-445F-9F1F-7BEEC6A4B2EC}" type="pres">
      <dgm:prSet presAssocID="{90D342A9-4ACF-491E-8A13-67FEDBDE283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1F2F830-2AEA-4D9A-A5BC-51AD6DEDA4DF}" type="pres">
      <dgm:prSet presAssocID="{90D342A9-4ACF-491E-8A13-67FEDBDE2839}" presName="wedge2" presStyleLbl="node1" presStyleIdx="1" presStyleCnt="3"/>
      <dgm:spPr/>
    </dgm:pt>
    <dgm:pt modelId="{B666DBD1-39CF-4D7B-9345-B3262A2934FE}" type="pres">
      <dgm:prSet presAssocID="{90D342A9-4ACF-491E-8A13-67FEDBDE2839}" presName="dummy2a" presStyleCnt="0"/>
      <dgm:spPr/>
    </dgm:pt>
    <dgm:pt modelId="{4A2C6AFD-7815-43AE-A435-CD42567B0083}" type="pres">
      <dgm:prSet presAssocID="{90D342A9-4ACF-491E-8A13-67FEDBDE2839}" presName="dummy2b" presStyleCnt="0"/>
      <dgm:spPr/>
    </dgm:pt>
    <dgm:pt modelId="{BA198757-2A87-4992-809F-94B02E6E6C4E}" type="pres">
      <dgm:prSet presAssocID="{90D342A9-4ACF-491E-8A13-67FEDBDE283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35D9F9E-B354-48C6-8BA5-99D0A5FF4051}" type="pres">
      <dgm:prSet presAssocID="{90D342A9-4ACF-491E-8A13-67FEDBDE2839}" presName="wedge3" presStyleLbl="node1" presStyleIdx="2" presStyleCnt="3"/>
      <dgm:spPr/>
    </dgm:pt>
    <dgm:pt modelId="{CB3C593B-1F4F-4DAE-84E7-E5F61AD07F9A}" type="pres">
      <dgm:prSet presAssocID="{90D342A9-4ACF-491E-8A13-67FEDBDE2839}" presName="dummy3a" presStyleCnt="0"/>
      <dgm:spPr/>
    </dgm:pt>
    <dgm:pt modelId="{DFDD6B98-D6FC-460D-81CE-3BEDAA6D8F1E}" type="pres">
      <dgm:prSet presAssocID="{90D342A9-4ACF-491E-8A13-67FEDBDE2839}" presName="dummy3b" presStyleCnt="0"/>
      <dgm:spPr/>
    </dgm:pt>
    <dgm:pt modelId="{C4A2203C-8201-48CD-BB1E-71CE186E46A2}" type="pres">
      <dgm:prSet presAssocID="{90D342A9-4ACF-491E-8A13-67FEDBDE283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E72FD40-A24D-4CC5-9896-E45B4AFD6DB3}" type="pres">
      <dgm:prSet presAssocID="{50BE6E6E-4553-4472-AD79-57CF349B8715}" presName="arrowWedge1" presStyleLbl="fgSibTrans2D1" presStyleIdx="0" presStyleCnt="3"/>
      <dgm:spPr>
        <a:solidFill>
          <a:srgbClr val="C00000"/>
        </a:solidFill>
      </dgm:spPr>
    </dgm:pt>
    <dgm:pt modelId="{A1609CA8-A2CC-422D-829B-D0582234972E}" type="pres">
      <dgm:prSet presAssocID="{1987BD2E-147E-4F90-8790-527DA81C3E88}" presName="arrowWedge2" presStyleLbl="fgSibTrans2D1" presStyleIdx="1" presStyleCnt="3"/>
      <dgm:spPr>
        <a:solidFill>
          <a:srgbClr val="C00000"/>
        </a:solidFill>
      </dgm:spPr>
    </dgm:pt>
    <dgm:pt modelId="{07BE6781-A799-4487-AB64-D27EA1613013}" type="pres">
      <dgm:prSet presAssocID="{8558A815-BB66-4809-91B7-46AD90F80908}" presName="arrowWedge3" presStyleLbl="fgSibTrans2D1" presStyleIdx="2" presStyleCnt="3"/>
      <dgm:spPr>
        <a:solidFill>
          <a:srgbClr val="C00000"/>
        </a:solidFill>
      </dgm:spPr>
    </dgm:pt>
  </dgm:ptLst>
  <dgm:cxnLst>
    <dgm:cxn modelId="{BEF374B7-FC33-4280-8E62-49AEA88DA9F5}" srcId="{90D342A9-4ACF-491E-8A13-67FEDBDE2839}" destId="{610E7FA6-952E-4AFD-AE16-003CD40FBCF6}" srcOrd="1" destOrd="0" parTransId="{137F7340-0176-48B4-8D8D-EC3D997DDC7E}" sibTransId="{1987BD2E-147E-4F90-8790-527DA81C3E88}"/>
    <dgm:cxn modelId="{5F072C63-B3D8-4A3A-A7F1-7997BA4A3C41}" type="presOf" srcId="{754FB497-CA4E-414F-B981-367176EBC617}" destId="{5937E21E-E832-4319-8CC3-272766DF37D2}" srcOrd="0" destOrd="0" presId="urn:microsoft.com/office/officeart/2005/8/layout/cycle8"/>
    <dgm:cxn modelId="{8E52438B-66CD-4B1E-8720-C2B35F14E20E}" type="presOf" srcId="{754FB497-CA4E-414F-B981-367176EBC617}" destId="{31593A35-194A-445F-9F1F-7BEEC6A4B2EC}" srcOrd="1" destOrd="0" presId="urn:microsoft.com/office/officeart/2005/8/layout/cycle8"/>
    <dgm:cxn modelId="{DD5F1A7B-4475-44A0-B4C9-83998939ACBC}" type="presOf" srcId="{39A75C46-55AD-47BC-9969-D678C7792987}" destId="{835D9F9E-B354-48C6-8BA5-99D0A5FF4051}" srcOrd="0" destOrd="0" presId="urn:microsoft.com/office/officeart/2005/8/layout/cycle8"/>
    <dgm:cxn modelId="{133A4AAC-C038-46B1-B3C4-95D68FDF389D}" srcId="{90D342A9-4ACF-491E-8A13-67FEDBDE2839}" destId="{39A75C46-55AD-47BC-9969-D678C7792987}" srcOrd="2" destOrd="0" parTransId="{04366D94-B3E0-473E-984A-62C9275F84BD}" sibTransId="{8558A815-BB66-4809-91B7-46AD90F80908}"/>
    <dgm:cxn modelId="{E826B74B-3886-461D-A666-EA3730928998}" type="presOf" srcId="{610E7FA6-952E-4AFD-AE16-003CD40FBCF6}" destId="{31F2F830-2AEA-4D9A-A5BC-51AD6DEDA4DF}" srcOrd="0" destOrd="0" presId="urn:microsoft.com/office/officeart/2005/8/layout/cycle8"/>
    <dgm:cxn modelId="{F35CB0BF-F0F7-4197-B0AF-4D499BBC3084}" type="presOf" srcId="{39A75C46-55AD-47BC-9969-D678C7792987}" destId="{C4A2203C-8201-48CD-BB1E-71CE186E46A2}" srcOrd="1" destOrd="0" presId="urn:microsoft.com/office/officeart/2005/8/layout/cycle8"/>
    <dgm:cxn modelId="{94F1445A-B036-4D57-ADDC-16910A86E9E9}" type="presOf" srcId="{90D342A9-4ACF-491E-8A13-67FEDBDE2839}" destId="{1D5133B2-287C-4EAD-8534-23F1CB515A0E}" srcOrd="0" destOrd="0" presId="urn:microsoft.com/office/officeart/2005/8/layout/cycle8"/>
    <dgm:cxn modelId="{FE77B8F1-7D62-4593-99B0-12C976956EAA}" type="presOf" srcId="{610E7FA6-952E-4AFD-AE16-003CD40FBCF6}" destId="{BA198757-2A87-4992-809F-94B02E6E6C4E}" srcOrd="1" destOrd="0" presId="urn:microsoft.com/office/officeart/2005/8/layout/cycle8"/>
    <dgm:cxn modelId="{9F6A9772-DF37-4C73-AE15-C2CA7BCBEA62}" srcId="{90D342A9-4ACF-491E-8A13-67FEDBDE2839}" destId="{754FB497-CA4E-414F-B981-367176EBC617}" srcOrd="0" destOrd="0" parTransId="{E5AFB0D0-5697-486A-B3A3-EAF4E910A7C4}" sibTransId="{50BE6E6E-4553-4472-AD79-57CF349B8715}"/>
    <dgm:cxn modelId="{952A61CC-300B-40C2-808A-54BF72F54877}" type="presParOf" srcId="{1D5133B2-287C-4EAD-8534-23F1CB515A0E}" destId="{5937E21E-E832-4319-8CC3-272766DF37D2}" srcOrd="0" destOrd="0" presId="urn:microsoft.com/office/officeart/2005/8/layout/cycle8"/>
    <dgm:cxn modelId="{F40217F0-ED94-4157-950A-76F42E79F99A}" type="presParOf" srcId="{1D5133B2-287C-4EAD-8534-23F1CB515A0E}" destId="{97D4CF0E-9052-41AA-8736-E46BABC071E0}" srcOrd="1" destOrd="0" presId="urn:microsoft.com/office/officeart/2005/8/layout/cycle8"/>
    <dgm:cxn modelId="{82533D23-9800-4473-A989-1D810951B00C}" type="presParOf" srcId="{1D5133B2-287C-4EAD-8534-23F1CB515A0E}" destId="{C5EF1EB0-3269-46CB-8E7F-012C317CE87A}" srcOrd="2" destOrd="0" presId="urn:microsoft.com/office/officeart/2005/8/layout/cycle8"/>
    <dgm:cxn modelId="{727A7012-8E99-496D-BD05-EDD0E7C9DC28}" type="presParOf" srcId="{1D5133B2-287C-4EAD-8534-23F1CB515A0E}" destId="{31593A35-194A-445F-9F1F-7BEEC6A4B2EC}" srcOrd="3" destOrd="0" presId="urn:microsoft.com/office/officeart/2005/8/layout/cycle8"/>
    <dgm:cxn modelId="{73A7670B-922B-4521-A71F-195FC6A9487F}" type="presParOf" srcId="{1D5133B2-287C-4EAD-8534-23F1CB515A0E}" destId="{31F2F830-2AEA-4D9A-A5BC-51AD6DEDA4DF}" srcOrd="4" destOrd="0" presId="urn:microsoft.com/office/officeart/2005/8/layout/cycle8"/>
    <dgm:cxn modelId="{07497D93-B761-4956-90EE-71C4B5448ECA}" type="presParOf" srcId="{1D5133B2-287C-4EAD-8534-23F1CB515A0E}" destId="{B666DBD1-39CF-4D7B-9345-B3262A2934FE}" srcOrd="5" destOrd="0" presId="urn:microsoft.com/office/officeart/2005/8/layout/cycle8"/>
    <dgm:cxn modelId="{81DE3252-8AA6-4422-BFC7-EB2353D3C442}" type="presParOf" srcId="{1D5133B2-287C-4EAD-8534-23F1CB515A0E}" destId="{4A2C6AFD-7815-43AE-A435-CD42567B0083}" srcOrd="6" destOrd="0" presId="urn:microsoft.com/office/officeart/2005/8/layout/cycle8"/>
    <dgm:cxn modelId="{D97CE107-547C-44AE-95BF-629E9181A874}" type="presParOf" srcId="{1D5133B2-287C-4EAD-8534-23F1CB515A0E}" destId="{BA198757-2A87-4992-809F-94B02E6E6C4E}" srcOrd="7" destOrd="0" presId="urn:microsoft.com/office/officeart/2005/8/layout/cycle8"/>
    <dgm:cxn modelId="{02E9EA9C-E9A1-47A1-A51A-7ADD66E908D3}" type="presParOf" srcId="{1D5133B2-287C-4EAD-8534-23F1CB515A0E}" destId="{835D9F9E-B354-48C6-8BA5-99D0A5FF4051}" srcOrd="8" destOrd="0" presId="urn:microsoft.com/office/officeart/2005/8/layout/cycle8"/>
    <dgm:cxn modelId="{F5DB0BCB-ADE9-4CB2-9D4A-F9BC5A771268}" type="presParOf" srcId="{1D5133B2-287C-4EAD-8534-23F1CB515A0E}" destId="{CB3C593B-1F4F-4DAE-84E7-E5F61AD07F9A}" srcOrd="9" destOrd="0" presId="urn:microsoft.com/office/officeart/2005/8/layout/cycle8"/>
    <dgm:cxn modelId="{77C99B05-F6D9-4E61-B403-78CC3A194B23}" type="presParOf" srcId="{1D5133B2-287C-4EAD-8534-23F1CB515A0E}" destId="{DFDD6B98-D6FC-460D-81CE-3BEDAA6D8F1E}" srcOrd="10" destOrd="0" presId="urn:microsoft.com/office/officeart/2005/8/layout/cycle8"/>
    <dgm:cxn modelId="{E18D277A-202B-4F59-B735-D2E8A97405D9}" type="presParOf" srcId="{1D5133B2-287C-4EAD-8534-23F1CB515A0E}" destId="{C4A2203C-8201-48CD-BB1E-71CE186E46A2}" srcOrd="11" destOrd="0" presId="urn:microsoft.com/office/officeart/2005/8/layout/cycle8"/>
    <dgm:cxn modelId="{0C4D8862-4A09-472C-974D-09A0E41E9A43}" type="presParOf" srcId="{1D5133B2-287C-4EAD-8534-23F1CB515A0E}" destId="{5E72FD40-A24D-4CC5-9896-E45B4AFD6DB3}" srcOrd="12" destOrd="0" presId="urn:microsoft.com/office/officeart/2005/8/layout/cycle8"/>
    <dgm:cxn modelId="{E34A65DE-399C-4CA0-BCA5-683B231AA94C}" type="presParOf" srcId="{1D5133B2-287C-4EAD-8534-23F1CB515A0E}" destId="{A1609CA8-A2CC-422D-829B-D0582234972E}" srcOrd="13" destOrd="0" presId="urn:microsoft.com/office/officeart/2005/8/layout/cycle8"/>
    <dgm:cxn modelId="{E7991BD8-D8C7-40A8-BADD-5453956A1576}" type="presParOf" srcId="{1D5133B2-287C-4EAD-8534-23F1CB515A0E}" destId="{07BE6781-A799-4487-AB64-D27EA161301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4AFE8-9E47-4051-85F5-C825A7105C56}" type="doc">
      <dgm:prSet loTypeId="urn:microsoft.com/office/officeart/2005/8/layout/hList2" loCatId="pictur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uk-UA"/>
        </a:p>
      </dgm:t>
    </dgm:pt>
    <dgm:pt modelId="{858389B7-8D23-4045-8022-2DBCE12B3277}">
      <dgm:prSet phldrT="[Текст]"/>
      <dgm:spPr/>
      <dgm:t>
        <a:bodyPr/>
        <a:lstStyle/>
        <a:p>
          <a:r>
            <a:rPr lang="uk-UA" dirty="0" smtClean="0"/>
            <a:t>Анна</a:t>
          </a:r>
          <a:endParaRPr lang="uk-UA" dirty="0"/>
        </a:p>
      </dgm:t>
    </dgm:pt>
    <dgm:pt modelId="{2302DD1A-5AC2-4499-AE15-E7C24372D867}" type="parTrans" cxnId="{4132B0B7-BA9F-4292-AEAE-E55BEA489A3C}">
      <dgm:prSet/>
      <dgm:spPr/>
      <dgm:t>
        <a:bodyPr/>
        <a:lstStyle/>
        <a:p>
          <a:endParaRPr lang="uk-UA"/>
        </a:p>
      </dgm:t>
    </dgm:pt>
    <dgm:pt modelId="{7E50A5A9-33A6-4F17-A2AB-95FEA1EDD99B}" type="sibTrans" cxnId="{4132B0B7-BA9F-4292-AEAE-E55BEA489A3C}">
      <dgm:prSet/>
      <dgm:spPr/>
      <dgm:t>
        <a:bodyPr/>
        <a:lstStyle/>
        <a:p>
          <a:endParaRPr lang="uk-UA"/>
        </a:p>
      </dgm:t>
    </dgm:pt>
    <dgm:pt modelId="{410ED33A-4DF6-467B-B3D9-9620FA53DA9D}">
      <dgm:prSet phldrT="[Текст]"/>
      <dgm:spPr/>
      <dgm:t>
        <a:bodyPr/>
        <a:lstStyle/>
        <a:p>
          <a:r>
            <a:rPr lang="uk-UA" dirty="0" smtClean="0"/>
            <a:t>Анна Аркадіївна Кареніна.</a:t>
          </a:r>
          <a:endParaRPr lang="uk-UA" dirty="0"/>
        </a:p>
      </dgm:t>
    </dgm:pt>
    <dgm:pt modelId="{57EF0850-7164-4FBD-A4B2-0DF43F880B59}" type="parTrans" cxnId="{FC4B32A1-B984-4529-ACA3-DC28B1C78696}">
      <dgm:prSet/>
      <dgm:spPr/>
      <dgm:t>
        <a:bodyPr/>
        <a:lstStyle/>
        <a:p>
          <a:endParaRPr lang="uk-UA"/>
        </a:p>
      </dgm:t>
    </dgm:pt>
    <dgm:pt modelId="{848A70B1-3B97-4342-8AD1-A322547801A5}" type="sibTrans" cxnId="{FC4B32A1-B984-4529-ACA3-DC28B1C78696}">
      <dgm:prSet/>
      <dgm:spPr/>
      <dgm:t>
        <a:bodyPr/>
        <a:lstStyle/>
        <a:p>
          <a:endParaRPr lang="uk-UA"/>
        </a:p>
      </dgm:t>
    </dgm:pt>
    <dgm:pt modelId="{9606332D-FCC8-46DB-BF46-7579B8AF0569}">
      <dgm:prSet phldrT="[Текст]"/>
      <dgm:spPr/>
      <dgm:t>
        <a:bodyPr/>
        <a:lstStyle/>
        <a:p>
          <a:r>
            <a:rPr lang="ru-RU" dirty="0" err="1" smtClean="0"/>
            <a:t>Мужня</a:t>
          </a:r>
          <a:r>
            <a:rPr lang="ru-RU" dirty="0" smtClean="0"/>
            <a:t>, сильна духом, </a:t>
          </a:r>
          <a:r>
            <a:rPr lang="ru-RU" dirty="0" err="1" smtClean="0"/>
            <a:t>відважна</a:t>
          </a:r>
          <a:r>
            <a:rPr lang="ru-RU" dirty="0" smtClean="0"/>
            <a:t> </a:t>
          </a:r>
          <a:r>
            <a:rPr lang="ru-RU" dirty="0" err="1" smtClean="0"/>
            <a:t>жінка</a:t>
          </a:r>
          <a:r>
            <a:rPr lang="ru-RU" dirty="0" smtClean="0"/>
            <a:t>, </a:t>
          </a:r>
          <a:r>
            <a:rPr lang="ru-RU" dirty="0" err="1" smtClean="0"/>
            <a:t>стримана</a:t>
          </a:r>
          <a:r>
            <a:rPr lang="ru-RU" dirty="0" smtClean="0"/>
            <a:t>, </a:t>
          </a:r>
          <a:r>
            <a:rPr lang="ru-RU" dirty="0" err="1" smtClean="0"/>
            <a:t>вірна</a:t>
          </a:r>
          <a:r>
            <a:rPr lang="ru-RU" dirty="0" smtClean="0"/>
            <a:t>, </a:t>
          </a:r>
          <a:r>
            <a:rPr lang="ru-RU" dirty="0" err="1" smtClean="0"/>
            <a:t>цілеспрямована</a:t>
          </a:r>
          <a:r>
            <a:rPr lang="ru-RU" dirty="0" smtClean="0"/>
            <a:t>.</a:t>
          </a:r>
          <a:endParaRPr lang="uk-UA" dirty="0"/>
        </a:p>
      </dgm:t>
    </dgm:pt>
    <dgm:pt modelId="{974CBBB0-E193-4662-9124-80BBBFAD525A}" type="parTrans" cxnId="{F3D07F54-896A-434F-BB67-FF5485C1EDD6}">
      <dgm:prSet/>
      <dgm:spPr/>
      <dgm:t>
        <a:bodyPr/>
        <a:lstStyle/>
        <a:p>
          <a:endParaRPr lang="uk-UA"/>
        </a:p>
      </dgm:t>
    </dgm:pt>
    <dgm:pt modelId="{D063D07D-FEE8-4FC3-9C7C-DA45E2449D25}" type="sibTrans" cxnId="{F3D07F54-896A-434F-BB67-FF5485C1EDD6}">
      <dgm:prSet/>
      <dgm:spPr/>
      <dgm:t>
        <a:bodyPr/>
        <a:lstStyle/>
        <a:p>
          <a:endParaRPr lang="uk-UA"/>
        </a:p>
      </dgm:t>
    </dgm:pt>
    <dgm:pt modelId="{FD0C84D5-A8CD-4336-B82B-B9AB305BD25C}">
      <dgm:prSet phldrT="[Текст]"/>
      <dgm:spPr/>
      <dgm:t>
        <a:bodyPr/>
        <a:lstStyle/>
        <a:p>
          <a:r>
            <a:rPr lang="uk-UA" dirty="0" err="1" smtClean="0"/>
            <a:t>Вронський</a:t>
          </a:r>
          <a:endParaRPr lang="uk-UA" dirty="0"/>
        </a:p>
      </dgm:t>
    </dgm:pt>
    <dgm:pt modelId="{0B6FA42E-CB3A-44EF-ADF5-81582C16573E}" type="parTrans" cxnId="{71B197D9-96DB-4419-83EC-C61EA6AECE27}">
      <dgm:prSet/>
      <dgm:spPr/>
      <dgm:t>
        <a:bodyPr/>
        <a:lstStyle/>
        <a:p>
          <a:endParaRPr lang="uk-UA"/>
        </a:p>
      </dgm:t>
    </dgm:pt>
    <dgm:pt modelId="{645C96D1-5C53-4CB3-9738-DF581BA272B3}" type="sibTrans" cxnId="{71B197D9-96DB-4419-83EC-C61EA6AECE27}">
      <dgm:prSet/>
      <dgm:spPr/>
      <dgm:t>
        <a:bodyPr/>
        <a:lstStyle/>
        <a:p>
          <a:endParaRPr lang="uk-UA"/>
        </a:p>
      </dgm:t>
    </dgm:pt>
    <dgm:pt modelId="{9523E4B1-A2AF-4420-8E26-D144851D07A5}">
      <dgm:prSet phldrT="[Текст]"/>
      <dgm:spPr/>
      <dgm:t>
        <a:bodyPr/>
        <a:lstStyle/>
        <a:p>
          <a:r>
            <a:rPr lang="uk-UA" dirty="0" err="1" smtClean="0"/>
            <a:t>Каренін</a:t>
          </a:r>
          <a:endParaRPr lang="uk-UA" dirty="0"/>
        </a:p>
      </dgm:t>
    </dgm:pt>
    <dgm:pt modelId="{CA0813E8-2D71-472F-80F5-84AFF25D9E43}" type="parTrans" cxnId="{9FAEC8CB-850A-40DF-A0A1-71B0E50AF8EA}">
      <dgm:prSet/>
      <dgm:spPr/>
      <dgm:t>
        <a:bodyPr/>
        <a:lstStyle/>
        <a:p>
          <a:endParaRPr lang="uk-UA"/>
        </a:p>
      </dgm:t>
    </dgm:pt>
    <dgm:pt modelId="{43A2FCF1-04AD-4521-A902-DA929222F222}" type="sibTrans" cxnId="{9FAEC8CB-850A-40DF-A0A1-71B0E50AF8EA}">
      <dgm:prSet/>
      <dgm:spPr/>
      <dgm:t>
        <a:bodyPr/>
        <a:lstStyle/>
        <a:p>
          <a:endParaRPr lang="uk-UA"/>
        </a:p>
      </dgm:t>
    </dgm:pt>
    <dgm:pt modelId="{0453B1C7-B1EC-412D-85FE-C29063DDC7E3}">
      <dgm:prSet phldrT="[Текст]"/>
      <dgm:spPr/>
      <dgm:t>
        <a:bodyPr/>
        <a:lstStyle/>
        <a:p>
          <a:r>
            <a:rPr lang="uk-UA" dirty="0" smtClean="0"/>
            <a:t>Олексій </a:t>
          </a:r>
          <a:r>
            <a:rPr lang="uk-UA" dirty="0" err="1" smtClean="0"/>
            <a:t>Каренін</a:t>
          </a:r>
          <a:r>
            <a:rPr lang="uk-UA" dirty="0" smtClean="0"/>
            <a:t>.</a:t>
          </a:r>
          <a:endParaRPr lang="uk-UA" dirty="0"/>
        </a:p>
      </dgm:t>
    </dgm:pt>
    <dgm:pt modelId="{846812DD-841A-4113-A8B4-0015764D43A7}" type="parTrans" cxnId="{5F13B625-854F-45A6-8E42-3EFA68EA97D4}">
      <dgm:prSet/>
      <dgm:spPr/>
      <dgm:t>
        <a:bodyPr/>
        <a:lstStyle/>
        <a:p>
          <a:endParaRPr lang="uk-UA"/>
        </a:p>
      </dgm:t>
    </dgm:pt>
    <dgm:pt modelId="{B3376319-384C-458C-B701-DCE4A48E0846}" type="sibTrans" cxnId="{5F13B625-854F-45A6-8E42-3EFA68EA97D4}">
      <dgm:prSet/>
      <dgm:spPr/>
      <dgm:t>
        <a:bodyPr/>
        <a:lstStyle/>
        <a:p>
          <a:endParaRPr lang="uk-UA"/>
        </a:p>
      </dgm:t>
    </dgm:pt>
    <dgm:pt modelId="{CCF570E2-8D07-4639-9877-E7B4EDCBB795}">
      <dgm:prSet/>
      <dgm:spPr/>
      <dgm:t>
        <a:bodyPr/>
        <a:lstStyle/>
        <a:p>
          <a:r>
            <a:rPr lang="ru-RU" dirty="0" smtClean="0"/>
            <a:t>Заплуталась у своїх почуттях, зрадила чоловіка у пошуках нових відчуттів, можливо, </a:t>
          </a:r>
          <a:r>
            <a:rPr lang="ru-RU" dirty="0" err="1" smtClean="0"/>
            <a:t>щастя</a:t>
          </a:r>
          <a:r>
            <a:rPr lang="ru-RU" dirty="0" smtClean="0"/>
            <a:t>.</a:t>
          </a:r>
          <a:endParaRPr lang="uk-UA" dirty="0" smtClean="0"/>
        </a:p>
      </dgm:t>
    </dgm:pt>
    <dgm:pt modelId="{713AB2CE-CA7C-49EB-B9DC-6AE6D0548052}" type="parTrans" cxnId="{4EC8954C-C2D7-4151-B919-4A202A28C1D8}">
      <dgm:prSet/>
      <dgm:spPr/>
      <dgm:t>
        <a:bodyPr/>
        <a:lstStyle/>
        <a:p>
          <a:endParaRPr lang="uk-UA"/>
        </a:p>
      </dgm:t>
    </dgm:pt>
    <dgm:pt modelId="{6E14026C-99E5-4359-BB29-117CA0FE4383}" type="sibTrans" cxnId="{4EC8954C-C2D7-4151-B919-4A202A28C1D8}">
      <dgm:prSet/>
      <dgm:spPr/>
      <dgm:t>
        <a:bodyPr/>
        <a:lstStyle/>
        <a:p>
          <a:endParaRPr lang="uk-UA"/>
        </a:p>
      </dgm:t>
    </dgm:pt>
    <dgm:pt modelId="{C47C6100-6AB9-4668-B2CA-8C2DA7C34C42}">
      <dgm:prSet phldrT="[Текст]"/>
      <dgm:spPr/>
      <dgm:t>
        <a:bodyPr/>
        <a:lstStyle/>
        <a:p>
          <a:r>
            <a:rPr lang="ru-RU" dirty="0" err="1" smtClean="0"/>
            <a:t>Світська</a:t>
          </a:r>
          <a:r>
            <a:rPr lang="ru-RU" dirty="0" smtClean="0"/>
            <a:t> дама,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зачаровувала</a:t>
          </a:r>
          <a:r>
            <a:rPr lang="ru-RU" dirty="0" smtClean="0"/>
            <a:t> </a:t>
          </a:r>
          <a:r>
            <a:rPr lang="ru-RU" dirty="0" err="1" smtClean="0"/>
            <a:t>усіх</a:t>
          </a:r>
          <a:r>
            <a:rPr lang="ru-RU" dirty="0" smtClean="0"/>
            <a:t> собою.</a:t>
          </a:r>
          <a:endParaRPr lang="uk-UA" dirty="0"/>
        </a:p>
      </dgm:t>
    </dgm:pt>
    <dgm:pt modelId="{677C66F4-E942-4943-9902-0E1BA51C6349}" type="parTrans" cxnId="{66FB438B-3C6C-4273-8D7F-64AA8B728F6C}">
      <dgm:prSet/>
      <dgm:spPr/>
      <dgm:t>
        <a:bodyPr/>
        <a:lstStyle/>
        <a:p>
          <a:endParaRPr lang="uk-UA"/>
        </a:p>
      </dgm:t>
    </dgm:pt>
    <dgm:pt modelId="{5ABB62A4-40DA-45E9-8EE3-B87186829EDC}" type="sibTrans" cxnId="{66FB438B-3C6C-4273-8D7F-64AA8B728F6C}">
      <dgm:prSet/>
      <dgm:spPr/>
      <dgm:t>
        <a:bodyPr/>
        <a:lstStyle/>
        <a:p>
          <a:endParaRPr lang="uk-UA"/>
        </a:p>
      </dgm:t>
    </dgm:pt>
    <dgm:pt modelId="{A0648690-B823-4B70-86A5-7BC1BE1C2EA0}">
      <dgm:prSet/>
      <dgm:spPr/>
      <dgm:t>
        <a:bodyPr/>
        <a:lstStyle/>
        <a:p>
          <a:r>
            <a:rPr lang="uk-UA" dirty="0" smtClean="0"/>
            <a:t>Покарана коханням.</a:t>
          </a:r>
          <a:endParaRPr lang="uk-UA" dirty="0"/>
        </a:p>
      </dgm:t>
    </dgm:pt>
    <dgm:pt modelId="{89018447-E358-4AC7-906D-81C1F3BC6484}" type="parTrans" cxnId="{DAE24113-4241-4E3A-B081-5DD3A50251B1}">
      <dgm:prSet/>
      <dgm:spPr/>
      <dgm:t>
        <a:bodyPr/>
        <a:lstStyle/>
        <a:p>
          <a:endParaRPr lang="uk-UA"/>
        </a:p>
      </dgm:t>
    </dgm:pt>
    <dgm:pt modelId="{965E41B0-E9FA-440B-8F95-FADCFB0558EC}" type="sibTrans" cxnId="{DAE24113-4241-4E3A-B081-5DD3A50251B1}">
      <dgm:prSet/>
      <dgm:spPr/>
      <dgm:t>
        <a:bodyPr/>
        <a:lstStyle/>
        <a:p>
          <a:endParaRPr lang="uk-UA"/>
        </a:p>
      </dgm:t>
    </dgm:pt>
    <dgm:pt modelId="{CAA5C0A4-1551-4D5F-950D-3469D34B96D2}">
      <dgm:prSet/>
      <dgm:spPr/>
      <dgm:t>
        <a:bodyPr/>
        <a:lstStyle/>
        <a:p>
          <a:r>
            <a:rPr lang="ru-RU" dirty="0" err="1" smtClean="0"/>
            <a:t>Вірний</a:t>
          </a:r>
          <a:r>
            <a:rPr lang="ru-RU" dirty="0" smtClean="0"/>
            <a:t> </a:t>
          </a:r>
          <a:r>
            <a:rPr lang="ru-RU" dirty="0" err="1" smtClean="0"/>
            <a:t>чоловік</a:t>
          </a:r>
          <a:r>
            <a:rPr lang="ru-RU" dirty="0" smtClean="0"/>
            <a:t>, </a:t>
          </a:r>
          <a:r>
            <a:rPr lang="ru-RU" dirty="0" err="1" smtClean="0"/>
            <a:t>люблячий</a:t>
          </a:r>
          <a:r>
            <a:rPr lang="ru-RU" dirty="0" smtClean="0"/>
            <a:t> </a:t>
          </a:r>
          <a:r>
            <a:rPr lang="ru-RU" dirty="0" err="1" smtClean="0"/>
            <a:t>батько</a:t>
          </a:r>
          <a:r>
            <a:rPr lang="ru-RU" dirty="0" smtClean="0"/>
            <a:t>, </a:t>
          </a:r>
          <a:r>
            <a:rPr lang="ru-RU" dirty="0" err="1" smtClean="0"/>
            <a:t>незлопам'ятна</a:t>
          </a:r>
          <a:r>
            <a:rPr lang="ru-RU" dirty="0" smtClean="0"/>
            <a:t> </a:t>
          </a:r>
          <a:r>
            <a:rPr lang="ru-RU" dirty="0" err="1" smtClean="0"/>
            <a:t>людина</a:t>
          </a:r>
          <a:r>
            <a:rPr lang="ru-RU" dirty="0" smtClean="0"/>
            <a:t>.</a:t>
          </a:r>
          <a:endParaRPr lang="uk-UA" dirty="0"/>
        </a:p>
      </dgm:t>
    </dgm:pt>
    <dgm:pt modelId="{AB06BE4C-C269-4547-A8C0-3ABDB163AF5F}" type="parTrans" cxnId="{E2DD84A0-3277-4086-9AA8-8A7B56AD21F1}">
      <dgm:prSet/>
      <dgm:spPr/>
      <dgm:t>
        <a:bodyPr/>
        <a:lstStyle/>
        <a:p>
          <a:endParaRPr lang="uk-UA"/>
        </a:p>
      </dgm:t>
    </dgm:pt>
    <dgm:pt modelId="{A3F64602-50CE-4CA1-AFD3-78923231C3D8}" type="sibTrans" cxnId="{E2DD84A0-3277-4086-9AA8-8A7B56AD21F1}">
      <dgm:prSet/>
      <dgm:spPr/>
      <dgm:t>
        <a:bodyPr/>
        <a:lstStyle/>
        <a:p>
          <a:endParaRPr lang="uk-UA"/>
        </a:p>
      </dgm:t>
    </dgm:pt>
    <dgm:pt modelId="{1B33B0C5-37B6-4924-803C-1E52DA6904C6}">
      <dgm:prSet/>
      <dgm:spPr/>
      <dgm:t>
        <a:bodyPr/>
        <a:lstStyle/>
        <a:p>
          <a:r>
            <a:rPr lang="ru-RU" dirty="0" err="1" smtClean="0"/>
            <a:t>Заради</a:t>
          </a:r>
          <a:r>
            <a:rPr lang="ru-RU" dirty="0" smtClean="0"/>
            <a:t> </a:t>
          </a:r>
          <a:r>
            <a:rPr lang="ru-RU" dirty="0" err="1" smtClean="0"/>
            <a:t>свого</a:t>
          </a:r>
          <a:r>
            <a:rPr lang="ru-RU" dirty="0" smtClean="0"/>
            <a:t> статусу та </a:t>
          </a:r>
          <a:r>
            <a:rPr lang="ru-RU" dirty="0" err="1" smtClean="0"/>
            <a:t>відгуку</a:t>
          </a:r>
          <a:r>
            <a:rPr lang="ru-RU" dirty="0" smtClean="0"/>
            <a:t> людей </a:t>
          </a:r>
          <a:r>
            <a:rPr lang="ru-RU" dirty="0" err="1" smtClean="0"/>
            <a:t>здатний</a:t>
          </a:r>
          <a:r>
            <a:rPr lang="ru-RU" dirty="0" smtClean="0"/>
            <a:t> </a:t>
          </a:r>
          <a:r>
            <a:rPr lang="ru-RU" dirty="0" err="1" smtClean="0"/>
            <a:t>терпіти</a:t>
          </a:r>
          <a:r>
            <a:rPr lang="ru-RU" dirty="0" smtClean="0"/>
            <a:t> </a:t>
          </a:r>
          <a:r>
            <a:rPr lang="ru-RU" dirty="0" err="1" smtClean="0"/>
            <a:t>приниження</a:t>
          </a:r>
          <a:r>
            <a:rPr lang="ru-RU" dirty="0" smtClean="0"/>
            <a:t> перед </a:t>
          </a:r>
          <a:r>
            <a:rPr lang="ru-RU" dirty="0" err="1" smtClean="0"/>
            <a:t>жінкою</a:t>
          </a:r>
          <a:r>
            <a:rPr lang="ru-RU" dirty="0" smtClean="0"/>
            <a:t>.</a:t>
          </a:r>
          <a:endParaRPr lang="uk-UA" dirty="0"/>
        </a:p>
      </dgm:t>
    </dgm:pt>
    <dgm:pt modelId="{975AE039-DEDA-4D73-84C7-46482CDDDAB4}" type="parTrans" cxnId="{1F331670-B17C-405C-AD85-6AB4EF850002}">
      <dgm:prSet/>
      <dgm:spPr/>
      <dgm:t>
        <a:bodyPr/>
        <a:lstStyle/>
        <a:p>
          <a:endParaRPr lang="uk-UA"/>
        </a:p>
      </dgm:t>
    </dgm:pt>
    <dgm:pt modelId="{0E71A082-85B6-4811-8EEE-CAA87D3E41ED}" type="sibTrans" cxnId="{1F331670-B17C-405C-AD85-6AB4EF850002}">
      <dgm:prSet/>
      <dgm:spPr/>
      <dgm:t>
        <a:bodyPr/>
        <a:lstStyle/>
        <a:p>
          <a:endParaRPr lang="uk-UA"/>
        </a:p>
      </dgm:t>
    </dgm:pt>
    <dgm:pt modelId="{297ECD70-91F2-476D-98E8-605D72C4E4F1}">
      <dgm:prSet/>
      <dgm:spPr/>
      <dgm:t>
        <a:bodyPr/>
        <a:lstStyle/>
        <a:p>
          <a:r>
            <a:rPr lang="ru-RU" dirty="0" smtClean="0"/>
            <a:t> Людина,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займає</a:t>
          </a:r>
          <a:r>
            <a:rPr lang="ru-RU" dirty="0" smtClean="0"/>
            <a:t> </a:t>
          </a:r>
          <a:r>
            <a:rPr lang="ru-RU" dirty="0" err="1" smtClean="0"/>
            <a:t>високе</a:t>
          </a:r>
          <a:r>
            <a:rPr lang="ru-RU" dirty="0" smtClean="0"/>
            <a:t> становище в </a:t>
          </a:r>
          <a:r>
            <a:rPr lang="ru-RU" dirty="0" err="1" smtClean="0"/>
            <a:t>суспільстві</a:t>
          </a:r>
          <a:r>
            <a:rPr lang="ru-RU" dirty="0" smtClean="0"/>
            <a:t>, </a:t>
          </a:r>
          <a:r>
            <a:rPr lang="ru-RU" dirty="0" err="1" smtClean="0"/>
            <a:t>виконує</a:t>
          </a:r>
          <a:r>
            <a:rPr lang="ru-RU" dirty="0" smtClean="0"/>
            <a:t> </a:t>
          </a:r>
          <a:r>
            <a:rPr lang="ru-RU" dirty="0" err="1" smtClean="0"/>
            <a:t>незначну</a:t>
          </a:r>
          <a:r>
            <a:rPr lang="ru-RU" dirty="0" smtClean="0"/>
            <a:t> роль у </a:t>
          </a:r>
          <a:r>
            <a:rPr lang="ru-RU" dirty="0" err="1" smtClean="0"/>
            <a:t>визначенні</a:t>
          </a:r>
          <a:r>
            <a:rPr lang="ru-RU" dirty="0" smtClean="0"/>
            <a:t> </a:t>
          </a:r>
          <a:r>
            <a:rPr lang="ru-RU" dirty="0" err="1" smtClean="0"/>
            <a:t>сімейного</a:t>
          </a:r>
          <a:r>
            <a:rPr lang="ru-RU" dirty="0" smtClean="0"/>
            <a:t> </a:t>
          </a:r>
          <a:r>
            <a:rPr lang="ru-RU" dirty="0" err="1" smtClean="0"/>
            <a:t>щастя</a:t>
          </a:r>
          <a:r>
            <a:rPr lang="ru-RU" dirty="0" smtClean="0"/>
            <a:t> та </a:t>
          </a:r>
          <a:r>
            <a:rPr lang="ru-RU" dirty="0" err="1" smtClean="0"/>
            <a:t>добробуту</a:t>
          </a:r>
          <a:r>
            <a:rPr lang="ru-RU" dirty="0" smtClean="0"/>
            <a:t>.</a:t>
          </a:r>
          <a:endParaRPr lang="uk-UA" dirty="0"/>
        </a:p>
      </dgm:t>
    </dgm:pt>
    <dgm:pt modelId="{75DC9327-8D75-4F82-988B-173FC7A7E7DE}" type="parTrans" cxnId="{FA8BC7A5-256A-42E6-8C4B-EE9D301B3FCC}">
      <dgm:prSet/>
      <dgm:spPr/>
      <dgm:t>
        <a:bodyPr/>
        <a:lstStyle/>
        <a:p>
          <a:endParaRPr lang="uk-UA"/>
        </a:p>
      </dgm:t>
    </dgm:pt>
    <dgm:pt modelId="{6EACC586-5B17-41B3-A47F-EF1BFF5A989C}" type="sibTrans" cxnId="{FA8BC7A5-256A-42E6-8C4B-EE9D301B3FCC}">
      <dgm:prSet/>
      <dgm:spPr/>
      <dgm:t>
        <a:bodyPr/>
        <a:lstStyle/>
        <a:p>
          <a:endParaRPr lang="uk-UA"/>
        </a:p>
      </dgm:t>
    </dgm:pt>
    <dgm:pt modelId="{125EE270-612D-4456-B79E-40C1D09FB3E7}">
      <dgm:prSet/>
      <dgm:spPr/>
      <dgm:t>
        <a:bodyPr/>
        <a:lstStyle/>
        <a:p>
          <a:r>
            <a:rPr lang="uk-UA" dirty="0" smtClean="0"/>
            <a:t>Щиросердечний.</a:t>
          </a:r>
          <a:endParaRPr lang="uk-UA" dirty="0"/>
        </a:p>
      </dgm:t>
    </dgm:pt>
    <dgm:pt modelId="{E17E8004-6082-43AB-91A8-C6B4306E507B}" type="parTrans" cxnId="{FA128B78-3C5E-4EEE-BDDD-F9B6BA9BD3B9}">
      <dgm:prSet/>
      <dgm:spPr/>
      <dgm:t>
        <a:bodyPr/>
        <a:lstStyle/>
        <a:p>
          <a:endParaRPr lang="uk-UA"/>
        </a:p>
      </dgm:t>
    </dgm:pt>
    <dgm:pt modelId="{37DC5236-9345-495C-AB86-B1B7A54B2A86}" type="sibTrans" cxnId="{FA128B78-3C5E-4EEE-BDDD-F9B6BA9BD3B9}">
      <dgm:prSet/>
      <dgm:spPr/>
      <dgm:t>
        <a:bodyPr/>
        <a:lstStyle/>
        <a:p>
          <a:endParaRPr lang="uk-UA"/>
        </a:p>
      </dgm:t>
    </dgm:pt>
    <dgm:pt modelId="{00CB5E5B-3CCE-427B-AD5E-668FAADD48CE}">
      <dgm:prSet/>
      <dgm:spPr/>
      <dgm:t>
        <a:bodyPr/>
        <a:lstStyle/>
        <a:p>
          <a:endParaRPr lang="uk-UA" dirty="0"/>
        </a:p>
      </dgm:t>
    </dgm:pt>
    <dgm:pt modelId="{55B11B51-184C-4409-A91F-793B1A385146}" type="sibTrans" cxnId="{A286EC0C-4324-4365-BEE9-BA8BA83E2B4A}">
      <dgm:prSet/>
      <dgm:spPr/>
      <dgm:t>
        <a:bodyPr/>
        <a:lstStyle/>
        <a:p>
          <a:endParaRPr lang="uk-UA"/>
        </a:p>
      </dgm:t>
    </dgm:pt>
    <dgm:pt modelId="{BEDE930E-BFC2-449E-B298-9FB485F74A5E}" type="parTrans" cxnId="{A286EC0C-4324-4365-BEE9-BA8BA83E2B4A}">
      <dgm:prSet/>
      <dgm:spPr/>
      <dgm:t>
        <a:bodyPr/>
        <a:lstStyle/>
        <a:p>
          <a:endParaRPr lang="uk-UA"/>
        </a:p>
      </dgm:t>
    </dgm:pt>
    <dgm:pt modelId="{63C568C6-1BDB-4DC0-AFE7-B0E119C7E900}">
      <dgm:prSet/>
      <dgm:spPr/>
      <dgm:t>
        <a:bodyPr/>
        <a:lstStyle/>
        <a:p>
          <a:r>
            <a:rPr lang="uk-UA" dirty="0" smtClean="0"/>
            <a:t>Егоїст.</a:t>
          </a:r>
          <a:endParaRPr lang="uk-UA" dirty="0"/>
        </a:p>
      </dgm:t>
    </dgm:pt>
    <dgm:pt modelId="{8A27D217-B559-4801-8481-41351DB1E678}" type="sibTrans" cxnId="{96407BCD-243E-46E6-8F53-FD9662504A62}">
      <dgm:prSet/>
      <dgm:spPr/>
      <dgm:t>
        <a:bodyPr/>
        <a:lstStyle/>
        <a:p>
          <a:endParaRPr lang="uk-UA"/>
        </a:p>
      </dgm:t>
    </dgm:pt>
    <dgm:pt modelId="{6EA84D50-D911-42C9-820B-FD79E8340B78}" type="parTrans" cxnId="{96407BCD-243E-46E6-8F53-FD9662504A62}">
      <dgm:prSet/>
      <dgm:spPr/>
      <dgm:t>
        <a:bodyPr/>
        <a:lstStyle/>
        <a:p>
          <a:endParaRPr lang="uk-UA"/>
        </a:p>
      </dgm:t>
    </dgm:pt>
    <dgm:pt modelId="{7B50147A-768A-4484-9F3E-D877BB5D78A5}">
      <dgm:prSet/>
      <dgm:spPr/>
      <dgm:t>
        <a:bodyPr/>
        <a:lstStyle/>
        <a:p>
          <a:r>
            <a:rPr lang="ru-RU" dirty="0" err="1" smtClean="0"/>
            <a:t>Стрункий</a:t>
          </a:r>
          <a:r>
            <a:rPr lang="ru-RU" dirty="0" smtClean="0"/>
            <a:t>, привабливий граф  та наречений.</a:t>
          </a:r>
          <a:endParaRPr lang="uk-UA" dirty="0"/>
        </a:p>
      </dgm:t>
    </dgm:pt>
    <dgm:pt modelId="{D554680B-7246-4C04-93DD-7BD2AF977098}" type="sibTrans" cxnId="{18FCC01E-D2EC-4CFE-A61F-D4339F21A88C}">
      <dgm:prSet/>
      <dgm:spPr/>
      <dgm:t>
        <a:bodyPr/>
        <a:lstStyle/>
        <a:p>
          <a:endParaRPr lang="uk-UA"/>
        </a:p>
      </dgm:t>
    </dgm:pt>
    <dgm:pt modelId="{6DD5A3BC-5602-4C13-AB88-056E26FDD640}" type="parTrans" cxnId="{18FCC01E-D2EC-4CFE-A61F-D4339F21A88C}">
      <dgm:prSet/>
      <dgm:spPr/>
      <dgm:t>
        <a:bodyPr/>
        <a:lstStyle/>
        <a:p>
          <a:endParaRPr lang="uk-UA"/>
        </a:p>
      </dgm:t>
    </dgm:pt>
    <dgm:pt modelId="{50EC638F-D6F5-4566-816C-1E6C2EC71A62}">
      <dgm:prSet/>
      <dgm:spPr/>
      <dgm:t>
        <a:bodyPr/>
        <a:lstStyle/>
        <a:p>
          <a:r>
            <a:rPr lang="ru-RU" dirty="0" smtClean="0"/>
            <a:t>Покинув наречену, щоб домогтися спільного життя з одруженою жінкою.</a:t>
          </a:r>
          <a:endParaRPr lang="uk-UA" dirty="0"/>
        </a:p>
      </dgm:t>
    </dgm:pt>
    <dgm:pt modelId="{CEF3BE79-E89B-461A-96A8-F678A2307A45}" type="sibTrans" cxnId="{C8396108-D730-4FD6-8E7F-BCA0692A9349}">
      <dgm:prSet/>
      <dgm:spPr/>
      <dgm:t>
        <a:bodyPr/>
        <a:lstStyle/>
        <a:p>
          <a:endParaRPr lang="uk-UA"/>
        </a:p>
      </dgm:t>
    </dgm:pt>
    <dgm:pt modelId="{D9C72EAA-1B5D-4CB3-BA61-C882D5F6C9F5}" type="parTrans" cxnId="{C8396108-D730-4FD6-8E7F-BCA0692A9349}">
      <dgm:prSet/>
      <dgm:spPr/>
      <dgm:t>
        <a:bodyPr/>
        <a:lstStyle/>
        <a:p>
          <a:endParaRPr lang="uk-UA"/>
        </a:p>
      </dgm:t>
    </dgm:pt>
    <dgm:pt modelId="{ED942A8D-C5B6-4E90-834B-FB232471B917}">
      <dgm:prSet/>
      <dgm:spPr/>
      <dgm:t>
        <a:bodyPr/>
        <a:lstStyle/>
        <a:p>
          <a:r>
            <a:rPr lang="ru-RU" dirty="0" err="1" smtClean="0"/>
            <a:t>Самовпевнений</a:t>
          </a:r>
          <a:r>
            <a:rPr lang="ru-RU" dirty="0" smtClean="0"/>
            <a:t> граф, діями якого управляє першість.</a:t>
          </a:r>
          <a:endParaRPr lang="uk-UA" dirty="0"/>
        </a:p>
      </dgm:t>
    </dgm:pt>
    <dgm:pt modelId="{B02F420E-30E7-449E-8E8B-2D50941C8193}" type="sibTrans" cxnId="{DB536E85-53E4-42AD-B1D5-EB5CDEAD5B25}">
      <dgm:prSet/>
      <dgm:spPr/>
      <dgm:t>
        <a:bodyPr/>
        <a:lstStyle/>
        <a:p>
          <a:endParaRPr lang="uk-UA"/>
        </a:p>
      </dgm:t>
    </dgm:pt>
    <dgm:pt modelId="{610BA2AE-D632-4E7F-9121-16D5EAD1EA5D}" type="parTrans" cxnId="{DB536E85-53E4-42AD-B1D5-EB5CDEAD5B25}">
      <dgm:prSet/>
      <dgm:spPr/>
      <dgm:t>
        <a:bodyPr/>
        <a:lstStyle/>
        <a:p>
          <a:endParaRPr lang="uk-UA"/>
        </a:p>
      </dgm:t>
    </dgm:pt>
    <dgm:pt modelId="{E5BB2FD0-EFB7-46BD-909C-325490D4B00F}">
      <dgm:prSet phldrT="[Текст]"/>
      <dgm:spPr/>
      <dgm:t>
        <a:bodyPr/>
        <a:lstStyle/>
        <a:p>
          <a:r>
            <a:rPr lang="uk-UA" dirty="0" smtClean="0"/>
            <a:t> Олексій </a:t>
          </a:r>
          <a:r>
            <a:rPr lang="uk-UA" dirty="0" err="1" smtClean="0"/>
            <a:t>Вронський</a:t>
          </a:r>
          <a:r>
            <a:rPr lang="uk-UA" dirty="0" smtClean="0"/>
            <a:t>.</a:t>
          </a:r>
          <a:endParaRPr lang="uk-UA" dirty="0"/>
        </a:p>
      </dgm:t>
    </dgm:pt>
    <dgm:pt modelId="{7F55CFDB-0CC0-4CAD-B483-E518E8FBDAF7}" type="sibTrans" cxnId="{2F1DD0AB-0D13-4A76-8B76-0ECAC6F4A432}">
      <dgm:prSet/>
      <dgm:spPr/>
      <dgm:t>
        <a:bodyPr/>
        <a:lstStyle/>
        <a:p>
          <a:endParaRPr lang="uk-UA"/>
        </a:p>
      </dgm:t>
    </dgm:pt>
    <dgm:pt modelId="{80DCAAD1-1DD2-43B8-9920-66F5D00BFF7F}" type="parTrans" cxnId="{2F1DD0AB-0D13-4A76-8B76-0ECAC6F4A432}">
      <dgm:prSet/>
      <dgm:spPr/>
      <dgm:t>
        <a:bodyPr/>
        <a:lstStyle/>
        <a:p>
          <a:endParaRPr lang="uk-UA"/>
        </a:p>
      </dgm:t>
    </dgm:pt>
    <dgm:pt modelId="{1E25B9A0-5BC7-437A-A3A0-029525BC24CE}" type="pres">
      <dgm:prSet presAssocID="{F744AFE8-9E47-4051-85F5-C825A7105C56}" presName="linearFlow" presStyleCnt="0">
        <dgm:presLayoutVars>
          <dgm:dir/>
          <dgm:animLvl val="lvl"/>
          <dgm:resizeHandles/>
        </dgm:presLayoutVars>
      </dgm:prSet>
      <dgm:spPr/>
    </dgm:pt>
    <dgm:pt modelId="{8037A1A4-2D38-48AB-998D-8D59883F3E7D}" type="pres">
      <dgm:prSet presAssocID="{858389B7-8D23-4045-8022-2DBCE12B3277}" presName="compositeNode" presStyleCnt="0">
        <dgm:presLayoutVars>
          <dgm:bulletEnabled val="1"/>
        </dgm:presLayoutVars>
      </dgm:prSet>
      <dgm:spPr/>
    </dgm:pt>
    <dgm:pt modelId="{AE5556CD-783F-4972-828C-9D5CFA1CD18A}" type="pres">
      <dgm:prSet presAssocID="{858389B7-8D23-4045-8022-2DBCE12B3277}" presName="image" presStyleLbl="fgImgPlace1" presStyleIdx="0" presStyleCnt="3" custLinFactNeighborX="-2268" custLinFactNeighborY="-358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09A136C-D53F-4A68-B7BB-02799BB57351}" type="pres">
      <dgm:prSet presAssocID="{858389B7-8D23-4045-8022-2DBCE12B327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A02689-781A-4EF0-8C7E-F43E2D425A87}" type="pres">
      <dgm:prSet presAssocID="{858389B7-8D23-4045-8022-2DBCE12B3277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D7F0F7-91FD-49B0-A808-B963B5DFD273}" type="pres">
      <dgm:prSet presAssocID="{7E50A5A9-33A6-4F17-A2AB-95FEA1EDD99B}" presName="sibTrans" presStyleCnt="0"/>
      <dgm:spPr/>
    </dgm:pt>
    <dgm:pt modelId="{385E446E-3AAE-4F8E-900B-413133F49098}" type="pres">
      <dgm:prSet presAssocID="{FD0C84D5-A8CD-4336-B82B-B9AB305BD25C}" presName="compositeNode" presStyleCnt="0">
        <dgm:presLayoutVars>
          <dgm:bulletEnabled val="1"/>
        </dgm:presLayoutVars>
      </dgm:prSet>
      <dgm:spPr/>
    </dgm:pt>
    <dgm:pt modelId="{738EF4C1-E66E-4F84-A7E2-242AA65218F5}" type="pres">
      <dgm:prSet presAssocID="{FD0C84D5-A8CD-4336-B82B-B9AB305BD25C}" presName="image" presStyleLbl="fgImgPlace1" presStyleIdx="1" presStyleCnt="3" custLinFactNeighborX="2675" custLinFactNeighborY="-357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2F2D6F9-DFE6-4A84-A3EB-CFB02EE659C2}" type="pres">
      <dgm:prSet presAssocID="{FD0C84D5-A8CD-4336-B82B-B9AB305BD25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8E04E5-5884-4FAB-8B19-38F33E17AA0D}" type="pres">
      <dgm:prSet presAssocID="{FD0C84D5-A8CD-4336-B82B-B9AB305BD25C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1BA954B2-F022-4147-A93F-2972852462EB}" type="pres">
      <dgm:prSet presAssocID="{645C96D1-5C53-4CB3-9738-DF581BA272B3}" presName="sibTrans" presStyleCnt="0"/>
      <dgm:spPr/>
    </dgm:pt>
    <dgm:pt modelId="{16B23E47-F2CB-4DA1-BC4D-B0349A06AA36}" type="pres">
      <dgm:prSet presAssocID="{9523E4B1-A2AF-4420-8E26-D144851D07A5}" presName="compositeNode" presStyleCnt="0">
        <dgm:presLayoutVars>
          <dgm:bulletEnabled val="1"/>
        </dgm:presLayoutVars>
      </dgm:prSet>
      <dgm:spPr/>
    </dgm:pt>
    <dgm:pt modelId="{FCE99CF2-BFBA-49EB-B770-85C2FD912E88}" type="pres">
      <dgm:prSet presAssocID="{9523E4B1-A2AF-4420-8E26-D144851D07A5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8F04849-C950-46E5-A25D-7D65689193D7}" type="pres">
      <dgm:prSet presAssocID="{9523E4B1-A2AF-4420-8E26-D144851D07A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86CA38-E084-4668-9045-F5B9FDF8EB13}" type="pres">
      <dgm:prSet presAssocID="{9523E4B1-A2AF-4420-8E26-D144851D07A5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F1DD0AB-0D13-4A76-8B76-0ECAC6F4A432}" srcId="{FD0C84D5-A8CD-4336-B82B-B9AB305BD25C}" destId="{E5BB2FD0-EFB7-46BD-909C-325490D4B00F}" srcOrd="0" destOrd="0" parTransId="{80DCAAD1-1DD2-43B8-9920-66F5D00BFF7F}" sibTransId="{7F55CFDB-0CC0-4CAD-B483-E518E8FBDAF7}"/>
    <dgm:cxn modelId="{87A1A92B-28F4-4F93-BEB5-83109039FA85}" type="presOf" srcId="{C47C6100-6AB9-4668-B2CA-8C2DA7C34C42}" destId="{209A136C-D53F-4A68-B7BB-02799BB57351}" srcOrd="0" destOrd="3" presId="urn:microsoft.com/office/officeart/2005/8/layout/hList2"/>
    <dgm:cxn modelId="{A286EC0C-4324-4365-BEE9-BA8BA83E2B4A}" srcId="{FD0C84D5-A8CD-4336-B82B-B9AB305BD25C}" destId="{00CB5E5B-3CCE-427B-AD5E-668FAADD48CE}" srcOrd="5" destOrd="0" parTransId="{BEDE930E-BFC2-449E-B298-9FB485F74A5E}" sibTransId="{55B11B51-184C-4409-A91F-793B1A385146}"/>
    <dgm:cxn modelId="{5F13B625-854F-45A6-8E42-3EFA68EA97D4}" srcId="{9523E4B1-A2AF-4420-8E26-D144851D07A5}" destId="{0453B1C7-B1EC-412D-85FE-C29063DDC7E3}" srcOrd="0" destOrd="0" parTransId="{846812DD-841A-4113-A8B4-0015764D43A7}" sibTransId="{B3376319-384C-458C-B701-DCE4A48E0846}"/>
    <dgm:cxn modelId="{E2DD84A0-3277-4086-9AA8-8A7B56AD21F1}" srcId="{9523E4B1-A2AF-4420-8E26-D144851D07A5}" destId="{CAA5C0A4-1551-4D5F-950D-3469D34B96D2}" srcOrd="1" destOrd="0" parTransId="{AB06BE4C-C269-4547-A8C0-3ABDB163AF5F}" sibTransId="{A3F64602-50CE-4CA1-AFD3-78923231C3D8}"/>
    <dgm:cxn modelId="{94B066D9-197F-42F5-91DB-9336454F7F15}" type="presOf" srcId="{CCF570E2-8D07-4639-9877-E7B4EDCBB795}" destId="{209A136C-D53F-4A68-B7BB-02799BB57351}" srcOrd="0" destOrd="1" presId="urn:microsoft.com/office/officeart/2005/8/layout/hList2"/>
    <dgm:cxn modelId="{DDEB6833-AB8C-4E32-8B5C-A71B10C56589}" type="presOf" srcId="{125EE270-612D-4456-B79E-40C1D09FB3E7}" destId="{B8F04849-C950-46E5-A25D-7D65689193D7}" srcOrd="0" destOrd="4" presId="urn:microsoft.com/office/officeart/2005/8/layout/hList2"/>
    <dgm:cxn modelId="{9FAEC8CB-850A-40DF-A0A1-71B0E50AF8EA}" srcId="{F744AFE8-9E47-4051-85F5-C825A7105C56}" destId="{9523E4B1-A2AF-4420-8E26-D144851D07A5}" srcOrd="2" destOrd="0" parTransId="{CA0813E8-2D71-472F-80F5-84AFF25D9E43}" sibTransId="{43A2FCF1-04AD-4521-A902-DA929222F222}"/>
    <dgm:cxn modelId="{DAE24113-4241-4E3A-B081-5DD3A50251B1}" srcId="{858389B7-8D23-4045-8022-2DBCE12B3277}" destId="{A0648690-B823-4B70-86A5-7BC1BE1C2EA0}" srcOrd="4" destOrd="0" parTransId="{89018447-E358-4AC7-906D-81C1F3BC6484}" sibTransId="{965E41B0-E9FA-440B-8F95-FADCFB0558EC}"/>
    <dgm:cxn modelId="{1D5C50A0-E07D-441B-A475-57B638AAB027}" type="presOf" srcId="{9523E4B1-A2AF-4420-8E26-D144851D07A5}" destId="{B286CA38-E084-4668-9045-F5B9FDF8EB13}" srcOrd="0" destOrd="0" presId="urn:microsoft.com/office/officeart/2005/8/layout/hList2"/>
    <dgm:cxn modelId="{71B197D9-96DB-4419-83EC-C61EA6AECE27}" srcId="{F744AFE8-9E47-4051-85F5-C825A7105C56}" destId="{FD0C84D5-A8CD-4336-B82B-B9AB305BD25C}" srcOrd="1" destOrd="0" parTransId="{0B6FA42E-CB3A-44EF-ADF5-81582C16573E}" sibTransId="{645C96D1-5C53-4CB3-9738-DF581BA272B3}"/>
    <dgm:cxn modelId="{4132B0B7-BA9F-4292-AEAE-E55BEA489A3C}" srcId="{F744AFE8-9E47-4051-85F5-C825A7105C56}" destId="{858389B7-8D23-4045-8022-2DBCE12B3277}" srcOrd="0" destOrd="0" parTransId="{2302DD1A-5AC2-4499-AE15-E7C24372D867}" sibTransId="{7E50A5A9-33A6-4F17-A2AB-95FEA1EDD99B}"/>
    <dgm:cxn modelId="{1F331670-B17C-405C-AD85-6AB4EF850002}" srcId="{9523E4B1-A2AF-4420-8E26-D144851D07A5}" destId="{1B33B0C5-37B6-4924-803C-1E52DA6904C6}" srcOrd="2" destOrd="0" parTransId="{975AE039-DEDA-4D73-84C7-46482CDDDAB4}" sibTransId="{0E71A082-85B6-4811-8EEE-CAA87D3E41ED}"/>
    <dgm:cxn modelId="{F3D07F54-896A-434F-BB67-FF5485C1EDD6}" srcId="{858389B7-8D23-4045-8022-2DBCE12B3277}" destId="{9606332D-FCC8-46DB-BF46-7579B8AF0569}" srcOrd="2" destOrd="0" parTransId="{974CBBB0-E193-4662-9124-80BBBFAD525A}" sibTransId="{D063D07D-FEE8-4FC3-9C7C-DA45E2449D25}"/>
    <dgm:cxn modelId="{F8952FDC-065A-4BB3-BECE-544A453337EE}" type="presOf" srcId="{858389B7-8D23-4045-8022-2DBCE12B3277}" destId="{1FA02689-781A-4EF0-8C7E-F43E2D425A87}" srcOrd="0" destOrd="0" presId="urn:microsoft.com/office/officeart/2005/8/layout/hList2"/>
    <dgm:cxn modelId="{66FB438B-3C6C-4273-8D7F-64AA8B728F6C}" srcId="{858389B7-8D23-4045-8022-2DBCE12B3277}" destId="{C47C6100-6AB9-4668-B2CA-8C2DA7C34C42}" srcOrd="3" destOrd="0" parTransId="{677C66F4-E942-4943-9902-0E1BA51C6349}" sibTransId="{5ABB62A4-40DA-45E9-8EE3-B87186829EDC}"/>
    <dgm:cxn modelId="{4EC8954C-C2D7-4151-B919-4A202A28C1D8}" srcId="{858389B7-8D23-4045-8022-2DBCE12B3277}" destId="{CCF570E2-8D07-4639-9877-E7B4EDCBB795}" srcOrd="1" destOrd="0" parTransId="{713AB2CE-CA7C-49EB-B9DC-6AE6D0548052}" sibTransId="{6E14026C-99E5-4359-BB29-117CA0FE4383}"/>
    <dgm:cxn modelId="{B5257700-78E8-41F1-964C-E27A06D98F11}" type="presOf" srcId="{7B50147A-768A-4484-9F3E-D877BB5D78A5}" destId="{52F2D6F9-DFE6-4A84-A3EB-CFB02EE659C2}" srcOrd="0" destOrd="3" presId="urn:microsoft.com/office/officeart/2005/8/layout/hList2"/>
    <dgm:cxn modelId="{FC4B32A1-B984-4529-ACA3-DC28B1C78696}" srcId="{858389B7-8D23-4045-8022-2DBCE12B3277}" destId="{410ED33A-4DF6-467B-B3D9-9620FA53DA9D}" srcOrd="0" destOrd="0" parTransId="{57EF0850-7164-4FBD-A4B2-0DF43F880B59}" sibTransId="{848A70B1-3B97-4342-8AD1-A322547801A5}"/>
    <dgm:cxn modelId="{D1A1EAA5-6655-4D02-8D89-71B5779E0387}" type="presOf" srcId="{50EC638F-D6F5-4566-816C-1E6C2EC71A62}" destId="{52F2D6F9-DFE6-4A84-A3EB-CFB02EE659C2}" srcOrd="0" destOrd="2" presId="urn:microsoft.com/office/officeart/2005/8/layout/hList2"/>
    <dgm:cxn modelId="{A8D43985-DE50-423D-B712-ADA3A49B788D}" type="presOf" srcId="{A0648690-B823-4B70-86A5-7BC1BE1C2EA0}" destId="{209A136C-D53F-4A68-B7BB-02799BB57351}" srcOrd="0" destOrd="4" presId="urn:microsoft.com/office/officeart/2005/8/layout/hList2"/>
    <dgm:cxn modelId="{95F7DF1D-8803-46FE-8B6C-4814450E71D3}" type="presOf" srcId="{CAA5C0A4-1551-4D5F-950D-3469D34B96D2}" destId="{B8F04849-C950-46E5-A25D-7D65689193D7}" srcOrd="0" destOrd="1" presId="urn:microsoft.com/office/officeart/2005/8/layout/hList2"/>
    <dgm:cxn modelId="{96407BCD-243E-46E6-8F53-FD9662504A62}" srcId="{FD0C84D5-A8CD-4336-B82B-B9AB305BD25C}" destId="{63C568C6-1BDB-4DC0-AFE7-B0E119C7E900}" srcOrd="4" destOrd="0" parTransId="{6EA84D50-D911-42C9-820B-FD79E8340B78}" sibTransId="{8A27D217-B559-4801-8481-41351DB1E678}"/>
    <dgm:cxn modelId="{97037C04-0705-4BD9-9BFD-F3032EF803FB}" type="presOf" srcId="{1B33B0C5-37B6-4924-803C-1E52DA6904C6}" destId="{B8F04849-C950-46E5-A25D-7D65689193D7}" srcOrd="0" destOrd="2" presId="urn:microsoft.com/office/officeart/2005/8/layout/hList2"/>
    <dgm:cxn modelId="{C8396108-D730-4FD6-8E7F-BCA0692A9349}" srcId="{FD0C84D5-A8CD-4336-B82B-B9AB305BD25C}" destId="{50EC638F-D6F5-4566-816C-1E6C2EC71A62}" srcOrd="2" destOrd="0" parTransId="{D9C72EAA-1B5D-4CB3-BA61-C882D5F6C9F5}" sibTransId="{CEF3BE79-E89B-461A-96A8-F678A2307A45}"/>
    <dgm:cxn modelId="{4D49EC7B-24EC-43A4-87D8-0DE5BFCE048E}" type="presOf" srcId="{ED942A8D-C5B6-4E90-834B-FB232471B917}" destId="{52F2D6F9-DFE6-4A84-A3EB-CFB02EE659C2}" srcOrd="0" destOrd="1" presId="urn:microsoft.com/office/officeart/2005/8/layout/hList2"/>
    <dgm:cxn modelId="{96E09E04-0BFB-451D-8D2B-89C2E62AB7D5}" type="presOf" srcId="{9606332D-FCC8-46DB-BF46-7579B8AF0569}" destId="{209A136C-D53F-4A68-B7BB-02799BB57351}" srcOrd="0" destOrd="2" presId="urn:microsoft.com/office/officeart/2005/8/layout/hList2"/>
    <dgm:cxn modelId="{931236E5-85F6-449B-ABD3-A55FE7CAE1AE}" type="presOf" srcId="{63C568C6-1BDB-4DC0-AFE7-B0E119C7E900}" destId="{52F2D6F9-DFE6-4A84-A3EB-CFB02EE659C2}" srcOrd="0" destOrd="4" presId="urn:microsoft.com/office/officeart/2005/8/layout/hList2"/>
    <dgm:cxn modelId="{4D53B270-1523-44BB-9D30-BFAADA55D800}" type="presOf" srcId="{F744AFE8-9E47-4051-85F5-C825A7105C56}" destId="{1E25B9A0-5BC7-437A-A3A0-029525BC24CE}" srcOrd="0" destOrd="0" presId="urn:microsoft.com/office/officeart/2005/8/layout/hList2"/>
    <dgm:cxn modelId="{7C500FD9-13E8-4335-819B-8DC1AD4B3047}" type="presOf" srcId="{FD0C84D5-A8CD-4336-B82B-B9AB305BD25C}" destId="{9A8E04E5-5884-4FAB-8B19-38F33E17AA0D}" srcOrd="0" destOrd="0" presId="urn:microsoft.com/office/officeart/2005/8/layout/hList2"/>
    <dgm:cxn modelId="{03DAE994-D54B-4A47-830F-740E32312865}" type="presOf" srcId="{410ED33A-4DF6-467B-B3D9-9620FA53DA9D}" destId="{209A136C-D53F-4A68-B7BB-02799BB57351}" srcOrd="0" destOrd="0" presId="urn:microsoft.com/office/officeart/2005/8/layout/hList2"/>
    <dgm:cxn modelId="{19326245-1C2D-4BA9-B806-117DDFC10D98}" type="presOf" srcId="{297ECD70-91F2-476D-98E8-605D72C4E4F1}" destId="{B8F04849-C950-46E5-A25D-7D65689193D7}" srcOrd="0" destOrd="3" presId="urn:microsoft.com/office/officeart/2005/8/layout/hList2"/>
    <dgm:cxn modelId="{FA128B78-3C5E-4EEE-BDDD-F9B6BA9BD3B9}" srcId="{9523E4B1-A2AF-4420-8E26-D144851D07A5}" destId="{125EE270-612D-4456-B79E-40C1D09FB3E7}" srcOrd="4" destOrd="0" parTransId="{E17E8004-6082-43AB-91A8-C6B4306E507B}" sibTransId="{37DC5236-9345-495C-AB86-B1B7A54B2A86}"/>
    <dgm:cxn modelId="{AE84D744-8E8B-4556-BC50-DBBF72048D48}" type="presOf" srcId="{0453B1C7-B1EC-412D-85FE-C29063DDC7E3}" destId="{B8F04849-C950-46E5-A25D-7D65689193D7}" srcOrd="0" destOrd="0" presId="urn:microsoft.com/office/officeart/2005/8/layout/hList2"/>
    <dgm:cxn modelId="{DB536E85-53E4-42AD-B1D5-EB5CDEAD5B25}" srcId="{FD0C84D5-A8CD-4336-B82B-B9AB305BD25C}" destId="{ED942A8D-C5B6-4E90-834B-FB232471B917}" srcOrd="1" destOrd="0" parTransId="{610BA2AE-D632-4E7F-9121-16D5EAD1EA5D}" sibTransId="{B02F420E-30E7-449E-8E8B-2D50941C8193}"/>
    <dgm:cxn modelId="{475E8BC4-3B89-4E89-93B7-DCEFC68D420C}" type="presOf" srcId="{E5BB2FD0-EFB7-46BD-909C-325490D4B00F}" destId="{52F2D6F9-DFE6-4A84-A3EB-CFB02EE659C2}" srcOrd="0" destOrd="0" presId="urn:microsoft.com/office/officeart/2005/8/layout/hList2"/>
    <dgm:cxn modelId="{FA8BC7A5-256A-42E6-8C4B-EE9D301B3FCC}" srcId="{9523E4B1-A2AF-4420-8E26-D144851D07A5}" destId="{297ECD70-91F2-476D-98E8-605D72C4E4F1}" srcOrd="3" destOrd="0" parTransId="{75DC9327-8D75-4F82-988B-173FC7A7E7DE}" sibTransId="{6EACC586-5B17-41B3-A47F-EF1BFF5A989C}"/>
    <dgm:cxn modelId="{18FCC01E-D2EC-4CFE-A61F-D4339F21A88C}" srcId="{FD0C84D5-A8CD-4336-B82B-B9AB305BD25C}" destId="{7B50147A-768A-4484-9F3E-D877BB5D78A5}" srcOrd="3" destOrd="0" parTransId="{6DD5A3BC-5602-4C13-AB88-056E26FDD640}" sibTransId="{D554680B-7246-4C04-93DD-7BD2AF977098}"/>
    <dgm:cxn modelId="{102CF64C-9B9D-4DB9-A5BA-B5D00BC29738}" type="presOf" srcId="{00CB5E5B-3CCE-427B-AD5E-668FAADD48CE}" destId="{52F2D6F9-DFE6-4A84-A3EB-CFB02EE659C2}" srcOrd="0" destOrd="5" presId="urn:microsoft.com/office/officeart/2005/8/layout/hList2"/>
    <dgm:cxn modelId="{F2E6CDC4-FC2E-4982-966E-8D4ACB1027E6}" type="presParOf" srcId="{1E25B9A0-5BC7-437A-A3A0-029525BC24CE}" destId="{8037A1A4-2D38-48AB-998D-8D59883F3E7D}" srcOrd="0" destOrd="0" presId="urn:microsoft.com/office/officeart/2005/8/layout/hList2"/>
    <dgm:cxn modelId="{56A2BF2E-D56A-4857-A07C-2DF21104DDBE}" type="presParOf" srcId="{8037A1A4-2D38-48AB-998D-8D59883F3E7D}" destId="{AE5556CD-783F-4972-828C-9D5CFA1CD18A}" srcOrd="0" destOrd="0" presId="urn:microsoft.com/office/officeart/2005/8/layout/hList2"/>
    <dgm:cxn modelId="{376046AC-EF0D-457A-9120-B73A29786678}" type="presParOf" srcId="{8037A1A4-2D38-48AB-998D-8D59883F3E7D}" destId="{209A136C-D53F-4A68-B7BB-02799BB57351}" srcOrd="1" destOrd="0" presId="urn:microsoft.com/office/officeart/2005/8/layout/hList2"/>
    <dgm:cxn modelId="{93C24F65-FC77-4429-A158-FA341488493C}" type="presParOf" srcId="{8037A1A4-2D38-48AB-998D-8D59883F3E7D}" destId="{1FA02689-781A-4EF0-8C7E-F43E2D425A87}" srcOrd="2" destOrd="0" presId="urn:microsoft.com/office/officeart/2005/8/layout/hList2"/>
    <dgm:cxn modelId="{66D397E9-0D5F-4B1D-9BB8-01E698A31EF4}" type="presParOf" srcId="{1E25B9A0-5BC7-437A-A3A0-029525BC24CE}" destId="{39D7F0F7-91FD-49B0-A808-B963B5DFD273}" srcOrd="1" destOrd="0" presId="urn:microsoft.com/office/officeart/2005/8/layout/hList2"/>
    <dgm:cxn modelId="{0E64B183-2F02-415F-9C55-1207088E41C7}" type="presParOf" srcId="{1E25B9A0-5BC7-437A-A3A0-029525BC24CE}" destId="{385E446E-3AAE-4F8E-900B-413133F49098}" srcOrd="2" destOrd="0" presId="urn:microsoft.com/office/officeart/2005/8/layout/hList2"/>
    <dgm:cxn modelId="{6F824AEB-8E72-480E-AC2E-A5435EEDA5AE}" type="presParOf" srcId="{385E446E-3AAE-4F8E-900B-413133F49098}" destId="{738EF4C1-E66E-4F84-A7E2-242AA65218F5}" srcOrd="0" destOrd="0" presId="urn:microsoft.com/office/officeart/2005/8/layout/hList2"/>
    <dgm:cxn modelId="{3932759B-201A-4087-909E-FF01A25C505A}" type="presParOf" srcId="{385E446E-3AAE-4F8E-900B-413133F49098}" destId="{52F2D6F9-DFE6-4A84-A3EB-CFB02EE659C2}" srcOrd="1" destOrd="0" presId="urn:microsoft.com/office/officeart/2005/8/layout/hList2"/>
    <dgm:cxn modelId="{018F8101-49BE-41E1-8859-FD7270C0B2E7}" type="presParOf" srcId="{385E446E-3AAE-4F8E-900B-413133F49098}" destId="{9A8E04E5-5884-4FAB-8B19-38F33E17AA0D}" srcOrd="2" destOrd="0" presId="urn:microsoft.com/office/officeart/2005/8/layout/hList2"/>
    <dgm:cxn modelId="{0FAB77BD-3CF9-4E92-9709-10B3C45DA64D}" type="presParOf" srcId="{1E25B9A0-5BC7-437A-A3A0-029525BC24CE}" destId="{1BA954B2-F022-4147-A93F-2972852462EB}" srcOrd="3" destOrd="0" presId="urn:microsoft.com/office/officeart/2005/8/layout/hList2"/>
    <dgm:cxn modelId="{61395B6E-83C2-47A2-BE5D-307DD4692C90}" type="presParOf" srcId="{1E25B9A0-5BC7-437A-A3A0-029525BC24CE}" destId="{16B23E47-F2CB-4DA1-BC4D-B0349A06AA36}" srcOrd="4" destOrd="0" presId="urn:microsoft.com/office/officeart/2005/8/layout/hList2"/>
    <dgm:cxn modelId="{E1FA3B32-0B8B-469A-8275-0E22DCD7FFEF}" type="presParOf" srcId="{16B23E47-F2CB-4DA1-BC4D-B0349A06AA36}" destId="{FCE99CF2-BFBA-49EB-B770-85C2FD912E88}" srcOrd="0" destOrd="0" presId="urn:microsoft.com/office/officeart/2005/8/layout/hList2"/>
    <dgm:cxn modelId="{8CE78C0F-BF0B-4661-B022-1ED18C22E6D1}" type="presParOf" srcId="{16B23E47-F2CB-4DA1-BC4D-B0349A06AA36}" destId="{B8F04849-C950-46E5-A25D-7D65689193D7}" srcOrd="1" destOrd="0" presId="urn:microsoft.com/office/officeart/2005/8/layout/hList2"/>
    <dgm:cxn modelId="{B030C435-54FB-4633-BD3A-E33AAD83BB08}" type="presParOf" srcId="{16B23E47-F2CB-4DA1-BC4D-B0349A06AA36}" destId="{B286CA38-E084-4668-9045-F5B9FDF8EB1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7E21E-E832-4319-8CC3-272766DF37D2}">
      <dsp:nvSpPr>
        <dsp:cNvPr id="0" name=""/>
        <dsp:cNvSpPr/>
      </dsp:nvSpPr>
      <dsp:spPr>
        <a:xfrm>
          <a:off x="509319" y="219984"/>
          <a:ext cx="2842875" cy="2842875"/>
        </a:xfrm>
        <a:prstGeom prst="pie">
          <a:avLst>
            <a:gd name="adj1" fmla="val 16200000"/>
            <a:gd name="adj2" fmla="val 1800000"/>
          </a:avLst>
        </a:prstGeom>
        <a:solidFill>
          <a:srgbClr val="80121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Вронський</a:t>
          </a:r>
          <a:endParaRPr lang="uk-UA" sz="1400" kern="1200" dirty="0"/>
        </a:p>
      </dsp:txBody>
      <dsp:txXfrm>
        <a:off x="2007583" y="822403"/>
        <a:ext cx="1015312" cy="846094"/>
      </dsp:txXfrm>
    </dsp:sp>
    <dsp:sp modelId="{31F2F830-2AEA-4D9A-A5BC-51AD6DEDA4DF}">
      <dsp:nvSpPr>
        <dsp:cNvPr id="0" name=""/>
        <dsp:cNvSpPr/>
      </dsp:nvSpPr>
      <dsp:spPr>
        <a:xfrm>
          <a:off x="450770" y="321515"/>
          <a:ext cx="2842875" cy="2842875"/>
        </a:xfrm>
        <a:prstGeom prst="pie">
          <a:avLst>
            <a:gd name="adj1" fmla="val 1800000"/>
            <a:gd name="adj2" fmla="val 9000000"/>
          </a:avLst>
        </a:prstGeom>
        <a:solidFill>
          <a:srgbClr val="80121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Анна</a:t>
          </a:r>
          <a:endParaRPr lang="uk-UA" sz="1400" kern="1200" dirty="0"/>
        </a:p>
      </dsp:txBody>
      <dsp:txXfrm>
        <a:off x="1127645" y="2166000"/>
        <a:ext cx="1522969" cy="744562"/>
      </dsp:txXfrm>
    </dsp:sp>
    <dsp:sp modelId="{835D9F9E-B354-48C6-8BA5-99D0A5FF4051}">
      <dsp:nvSpPr>
        <dsp:cNvPr id="0" name=""/>
        <dsp:cNvSpPr/>
      </dsp:nvSpPr>
      <dsp:spPr>
        <a:xfrm>
          <a:off x="392220" y="219984"/>
          <a:ext cx="2842875" cy="2842875"/>
        </a:xfrm>
        <a:prstGeom prst="pie">
          <a:avLst>
            <a:gd name="adj1" fmla="val 9000000"/>
            <a:gd name="adj2" fmla="val 16200000"/>
          </a:avLst>
        </a:prstGeom>
        <a:solidFill>
          <a:srgbClr val="80121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Каренін</a:t>
          </a:r>
          <a:endParaRPr lang="uk-UA" sz="1400" kern="1200" dirty="0"/>
        </a:p>
      </dsp:txBody>
      <dsp:txXfrm>
        <a:off x="721520" y="822403"/>
        <a:ext cx="1015312" cy="846094"/>
      </dsp:txXfrm>
    </dsp:sp>
    <dsp:sp modelId="{5E72FD40-A24D-4CC5-9896-E45B4AFD6DB3}">
      <dsp:nvSpPr>
        <dsp:cNvPr id="0" name=""/>
        <dsp:cNvSpPr/>
      </dsp:nvSpPr>
      <dsp:spPr>
        <a:xfrm>
          <a:off x="333566" y="43996"/>
          <a:ext cx="3194850" cy="319485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09CA8-A2CC-422D-829B-D0582234972E}">
      <dsp:nvSpPr>
        <dsp:cNvPr id="0" name=""/>
        <dsp:cNvSpPr/>
      </dsp:nvSpPr>
      <dsp:spPr>
        <a:xfrm>
          <a:off x="274782" y="145348"/>
          <a:ext cx="3194850" cy="319485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E6781-A799-4487-AB64-D27EA1613013}">
      <dsp:nvSpPr>
        <dsp:cNvPr id="0" name=""/>
        <dsp:cNvSpPr/>
      </dsp:nvSpPr>
      <dsp:spPr>
        <a:xfrm>
          <a:off x="215998" y="43996"/>
          <a:ext cx="3194850" cy="319485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02689-781A-4EF0-8C7E-F43E2D425A87}">
      <dsp:nvSpPr>
        <dsp:cNvPr id="0" name=""/>
        <dsp:cNvSpPr/>
      </dsp:nvSpPr>
      <dsp:spPr>
        <a:xfrm rot="16200000">
          <a:off x="-1638047" y="2431893"/>
          <a:ext cx="3706971" cy="34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664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Анна</a:t>
          </a:r>
          <a:endParaRPr lang="uk-UA" sz="2400" kern="1200" dirty="0"/>
        </a:p>
      </dsp:txBody>
      <dsp:txXfrm>
        <a:off x="-1638047" y="2431893"/>
        <a:ext cx="3706971" cy="347686"/>
      </dsp:txXfrm>
    </dsp:sp>
    <dsp:sp modelId="{209A136C-D53F-4A68-B7BB-02799BB57351}">
      <dsp:nvSpPr>
        <dsp:cNvPr id="0" name=""/>
        <dsp:cNvSpPr/>
      </dsp:nvSpPr>
      <dsp:spPr>
        <a:xfrm>
          <a:off x="389281" y="752251"/>
          <a:ext cx="1731848" cy="3706971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06640" rIns="106680" bIns="1066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Анна Аркадіївна Кареніна.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Заплуталась у своїх почуттях, зрадила чоловіка у пошуках нових відчуттів, можливо, </a:t>
          </a:r>
          <a:r>
            <a:rPr lang="ru-RU" sz="1200" kern="1200" dirty="0" err="1" smtClean="0"/>
            <a:t>щастя</a:t>
          </a:r>
          <a:r>
            <a:rPr lang="ru-RU" sz="1200" kern="1200" dirty="0" smtClean="0"/>
            <a:t>.</a:t>
          </a:r>
          <a:endParaRPr lang="uk-UA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Мужня</a:t>
          </a:r>
          <a:r>
            <a:rPr lang="ru-RU" sz="1200" kern="1200" dirty="0" smtClean="0"/>
            <a:t>, сильна духом, </a:t>
          </a:r>
          <a:r>
            <a:rPr lang="ru-RU" sz="1200" kern="1200" dirty="0" err="1" smtClean="0"/>
            <a:t>відважна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жінка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стримана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вірна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цілеспрямована</a:t>
          </a:r>
          <a:r>
            <a:rPr lang="ru-RU" sz="1200" kern="1200" dirty="0" smtClean="0"/>
            <a:t>.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Світська</a:t>
          </a:r>
          <a:r>
            <a:rPr lang="ru-RU" sz="1200" kern="1200" dirty="0" smtClean="0"/>
            <a:t> дама, </a:t>
          </a:r>
          <a:r>
            <a:rPr lang="ru-RU" sz="1200" kern="1200" dirty="0" err="1" smtClean="0"/>
            <a:t>що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зачаровувала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усіх</a:t>
          </a:r>
          <a:r>
            <a:rPr lang="ru-RU" sz="1200" kern="1200" dirty="0" smtClean="0"/>
            <a:t> собою.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Покарана коханням.</a:t>
          </a:r>
          <a:endParaRPr lang="uk-UA" sz="1200" kern="1200" dirty="0"/>
        </a:p>
      </dsp:txBody>
      <dsp:txXfrm>
        <a:off x="389281" y="752251"/>
        <a:ext cx="1731848" cy="3706971"/>
      </dsp:txXfrm>
    </dsp:sp>
    <dsp:sp modelId="{AE5556CD-783F-4972-828C-9D5CFA1CD18A}">
      <dsp:nvSpPr>
        <dsp:cNvPr id="0" name=""/>
        <dsp:cNvSpPr/>
      </dsp:nvSpPr>
      <dsp:spPr>
        <a:xfrm>
          <a:off x="25824" y="268410"/>
          <a:ext cx="695373" cy="69537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E04E5-5884-4FAB-8B19-38F33E17AA0D}">
      <dsp:nvSpPr>
        <dsp:cNvPr id="0" name=""/>
        <dsp:cNvSpPr/>
      </dsp:nvSpPr>
      <dsp:spPr>
        <a:xfrm rot="16200000">
          <a:off x="880989" y="2431893"/>
          <a:ext cx="3706971" cy="34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664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Вронський</a:t>
          </a:r>
          <a:endParaRPr lang="uk-UA" sz="2400" kern="1200" dirty="0"/>
        </a:p>
      </dsp:txBody>
      <dsp:txXfrm>
        <a:off x="880989" y="2431893"/>
        <a:ext cx="3706971" cy="347686"/>
      </dsp:txXfrm>
    </dsp:sp>
    <dsp:sp modelId="{52F2D6F9-DFE6-4A84-A3EB-CFB02EE659C2}">
      <dsp:nvSpPr>
        <dsp:cNvPr id="0" name=""/>
        <dsp:cNvSpPr/>
      </dsp:nvSpPr>
      <dsp:spPr>
        <a:xfrm>
          <a:off x="2908319" y="752251"/>
          <a:ext cx="1731848" cy="3706971"/>
        </a:xfrm>
        <a:prstGeom prst="rect">
          <a:avLst/>
        </a:prstGeom>
        <a:solidFill>
          <a:schemeClr val="accent5">
            <a:shade val="50000"/>
            <a:hueOff val="11028"/>
            <a:satOff val="-233"/>
            <a:lumOff val="2667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06640" rIns="106680" bIns="1066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 Олексій </a:t>
          </a:r>
          <a:r>
            <a:rPr lang="uk-UA" sz="1200" kern="1200" dirty="0" err="1" smtClean="0"/>
            <a:t>Вронський</a:t>
          </a:r>
          <a:r>
            <a:rPr lang="uk-UA" sz="1200" kern="1200" dirty="0" smtClean="0"/>
            <a:t>.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Самовпевнений</a:t>
          </a:r>
          <a:r>
            <a:rPr lang="ru-RU" sz="1200" kern="1200" dirty="0" smtClean="0"/>
            <a:t> граф, діями якого управляє першість.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Покинув наречену, щоб домогтися спільного життя з одруженою жінкою.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Стрункий</a:t>
          </a:r>
          <a:r>
            <a:rPr lang="ru-RU" sz="1200" kern="1200" dirty="0" smtClean="0"/>
            <a:t>, привабливий граф  та наречений.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Егоїст.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200" kern="1200" dirty="0"/>
        </a:p>
      </dsp:txBody>
      <dsp:txXfrm>
        <a:off x="2908319" y="752251"/>
        <a:ext cx="1731848" cy="3706971"/>
      </dsp:txXfrm>
    </dsp:sp>
    <dsp:sp modelId="{738EF4C1-E66E-4F84-A7E2-242AA65218F5}">
      <dsp:nvSpPr>
        <dsp:cNvPr id="0" name=""/>
        <dsp:cNvSpPr/>
      </dsp:nvSpPr>
      <dsp:spPr>
        <a:xfrm>
          <a:off x="2579233" y="268417"/>
          <a:ext cx="695373" cy="69537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6CA38-E084-4668-9045-F5B9FDF8EB13}">
      <dsp:nvSpPr>
        <dsp:cNvPr id="0" name=""/>
        <dsp:cNvSpPr/>
      </dsp:nvSpPr>
      <dsp:spPr>
        <a:xfrm rot="16200000">
          <a:off x="3400026" y="2431893"/>
          <a:ext cx="3706971" cy="34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664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Каренін</a:t>
          </a:r>
          <a:endParaRPr lang="uk-UA" sz="2400" kern="1200" dirty="0"/>
        </a:p>
      </dsp:txBody>
      <dsp:txXfrm>
        <a:off x="3400026" y="2431893"/>
        <a:ext cx="3706971" cy="347686"/>
      </dsp:txXfrm>
    </dsp:sp>
    <dsp:sp modelId="{B8F04849-C950-46E5-A25D-7D65689193D7}">
      <dsp:nvSpPr>
        <dsp:cNvPr id="0" name=""/>
        <dsp:cNvSpPr/>
      </dsp:nvSpPr>
      <dsp:spPr>
        <a:xfrm>
          <a:off x="5427356" y="752251"/>
          <a:ext cx="1731848" cy="3706971"/>
        </a:xfrm>
        <a:prstGeom prst="rect">
          <a:avLst/>
        </a:prstGeom>
        <a:solidFill>
          <a:schemeClr val="accent5">
            <a:shade val="50000"/>
            <a:hueOff val="11028"/>
            <a:satOff val="-233"/>
            <a:lumOff val="2667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06640" rIns="106680" bIns="1066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Олексій </a:t>
          </a:r>
          <a:r>
            <a:rPr lang="uk-UA" sz="1200" kern="1200" dirty="0" err="1" smtClean="0"/>
            <a:t>Каренін</a:t>
          </a:r>
          <a:r>
            <a:rPr lang="uk-UA" sz="1200" kern="1200" dirty="0" smtClean="0"/>
            <a:t>.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Вірний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чоловік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люблячий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батько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незлопам'ятна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людина</a:t>
          </a:r>
          <a:r>
            <a:rPr lang="ru-RU" sz="1200" kern="1200" dirty="0" smtClean="0"/>
            <a:t>.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/>
            <a:t>Заради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свого</a:t>
          </a:r>
          <a:r>
            <a:rPr lang="ru-RU" sz="1200" kern="1200" dirty="0" smtClean="0"/>
            <a:t> статусу та </a:t>
          </a:r>
          <a:r>
            <a:rPr lang="ru-RU" sz="1200" kern="1200" dirty="0" err="1" smtClean="0"/>
            <a:t>відгуку</a:t>
          </a:r>
          <a:r>
            <a:rPr lang="ru-RU" sz="1200" kern="1200" dirty="0" smtClean="0"/>
            <a:t> людей </a:t>
          </a:r>
          <a:r>
            <a:rPr lang="ru-RU" sz="1200" kern="1200" dirty="0" err="1" smtClean="0"/>
            <a:t>здатний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терпіти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приниження</a:t>
          </a:r>
          <a:r>
            <a:rPr lang="ru-RU" sz="1200" kern="1200" dirty="0" smtClean="0"/>
            <a:t> перед </a:t>
          </a:r>
          <a:r>
            <a:rPr lang="ru-RU" sz="1200" kern="1200" dirty="0" err="1" smtClean="0"/>
            <a:t>жінкою</a:t>
          </a:r>
          <a:r>
            <a:rPr lang="ru-RU" sz="1200" kern="1200" dirty="0" smtClean="0"/>
            <a:t>.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 Людина, </a:t>
          </a:r>
          <a:r>
            <a:rPr lang="ru-RU" sz="1200" kern="1200" dirty="0" err="1" smtClean="0"/>
            <a:t>що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займає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високе</a:t>
          </a:r>
          <a:r>
            <a:rPr lang="ru-RU" sz="1200" kern="1200" dirty="0" smtClean="0"/>
            <a:t> становище в </a:t>
          </a:r>
          <a:r>
            <a:rPr lang="ru-RU" sz="1200" kern="1200" dirty="0" err="1" smtClean="0"/>
            <a:t>суспільстві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виконує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незначну</a:t>
          </a:r>
          <a:r>
            <a:rPr lang="ru-RU" sz="1200" kern="1200" dirty="0" smtClean="0"/>
            <a:t> роль у </a:t>
          </a:r>
          <a:r>
            <a:rPr lang="ru-RU" sz="1200" kern="1200" dirty="0" err="1" smtClean="0"/>
            <a:t>визначенні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сімейного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щастя</a:t>
          </a:r>
          <a:r>
            <a:rPr lang="ru-RU" sz="1200" kern="1200" dirty="0" smtClean="0"/>
            <a:t> та </a:t>
          </a:r>
          <a:r>
            <a:rPr lang="ru-RU" sz="1200" kern="1200" dirty="0" err="1" smtClean="0"/>
            <a:t>добробуту</a:t>
          </a:r>
          <a:r>
            <a:rPr lang="ru-RU" sz="1200" kern="1200" dirty="0" smtClean="0"/>
            <a:t>.</a:t>
          </a:r>
          <a:endParaRPr lang="uk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Щиросердечний.</a:t>
          </a:r>
          <a:endParaRPr lang="uk-UA" sz="1200" kern="1200" dirty="0"/>
        </a:p>
      </dsp:txBody>
      <dsp:txXfrm>
        <a:off x="5427356" y="752251"/>
        <a:ext cx="1731848" cy="3706971"/>
      </dsp:txXfrm>
    </dsp:sp>
    <dsp:sp modelId="{FCE99CF2-BFBA-49EB-B770-85C2FD912E88}">
      <dsp:nvSpPr>
        <dsp:cNvPr id="0" name=""/>
        <dsp:cNvSpPr/>
      </dsp:nvSpPr>
      <dsp:spPr>
        <a:xfrm>
          <a:off x="5079669" y="293304"/>
          <a:ext cx="695373" cy="69537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1EF5219-B7EC-43B1-9C7C-5B1A7086FF1B}" type="datetimeFigureOut">
              <a:rPr lang="uk-UA" smtClean="0"/>
              <a:t>03.02.2014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C85D-D795-4694-8ECA-55A175CF3DB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5219-B7EC-43B1-9C7C-5B1A7086FF1B}" type="datetimeFigureOut">
              <a:rPr lang="uk-UA" smtClean="0"/>
              <a:t>03.02.2014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C85D-D795-4694-8ECA-55A175CF3DB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5219-B7EC-43B1-9C7C-5B1A7086FF1B}" type="datetimeFigureOut">
              <a:rPr lang="uk-UA" smtClean="0"/>
              <a:t>03.02.2014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C85D-D795-4694-8ECA-55A175CF3DB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5219-B7EC-43B1-9C7C-5B1A7086FF1B}" type="datetimeFigureOut">
              <a:rPr lang="uk-UA" smtClean="0"/>
              <a:t>03.02.2014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C85D-D795-4694-8ECA-55A175CF3DBE}" type="slidenum">
              <a:rPr lang="uk-UA" smtClean="0"/>
              <a:t>‹#›</a:t>
            </a:fld>
            <a:endParaRPr lang="uk-UA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5219-B7EC-43B1-9C7C-5B1A7086FF1B}" type="datetimeFigureOut">
              <a:rPr lang="uk-UA" smtClean="0"/>
              <a:t>03.02.2014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C85D-D795-4694-8ECA-55A175CF3DBE}" type="slidenum">
              <a:rPr lang="uk-UA" smtClean="0"/>
              <a:t>‹#›</a:t>
            </a:fld>
            <a:endParaRPr lang="uk-UA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5219-B7EC-43B1-9C7C-5B1A7086FF1B}" type="datetimeFigureOut">
              <a:rPr lang="uk-UA" smtClean="0"/>
              <a:t>03.02.2014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C85D-D795-4694-8ECA-55A175CF3DBE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5219-B7EC-43B1-9C7C-5B1A7086FF1B}" type="datetimeFigureOut">
              <a:rPr lang="uk-UA" smtClean="0"/>
              <a:t>03.02.2014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C85D-D795-4694-8ECA-55A175CF3DB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5219-B7EC-43B1-9C7C-5B1A7086FF1B}" type="datetimeFigureOut">
              <a:rPr lang="uk-UA" smtClean="0"/>
              <a:t>03.02.2014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C85D-D795-4694-8ECA-55A175CF3DBE}" type="slidenum">
              <a:rPr lang="uk-UA" smtClean="0"/>
              <a:t>‹#›</a:t>
            </a:fld>
            <a:endParaRPr lang="uk-UA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5219-B7EC-43B1-9C7C-5B1A7086FF1B}" type="datetimeFigureOut">
              <a:rPr lang="uk-UA" smtClean="0"/>
              <a:t>03.02.2014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C85D-D795-4694-8ECA-55A175CF3DB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5219-B7EC-43B1-9C7C-5B1A7086FF1B}" type="datetimeFigureOut">
              <a:rPr lang="uk-UA" smtClean="0"/>
              <a:t>03.02.2014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C85D-D795-4694-8ECA-55A175CF3DBE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5219-B7EC-43B1-9C7C-5B1A7086FF1B}" type="datetimeFigureOut">
              <a:rPr lang="uk-UA" smtClean="0"/>
              <a:t>03.02.2014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C85D-D795-4694-8ECA-55A175CF3DBE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EF5219-B7EC-43B1-9C7C-5B1A7086FF1B}" type="datetimeFigureOut">
              <a:rPr lang="uk-UA" smtClean="0"/>
              <a:t>03.02.2014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9E4C85D-D795-4694-8ECA-55A175CF3DBE}" type="slidenum">
              <a:rPr lang="uk-UA" smtClean="0"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Анна Кареніна</a:t>
            </a:r>
            <a:endParaRPr lang="uk-UA" sz="4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Лев Толстой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2804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Центральні персонажі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04864"/>
            <a:ext cx="6440760" cy="3528392"/>
          </a:xfrm>
        </p:spPr>
        <p:txBody>
          <a:bodyPr>
            <a:normAutofit fontScale="85000" lnSpcReduction="20000"/>
          </a:bodyPr>
          <a:lstStyle/>
          <a:p>
            <a:r>
              <a:rPr lang="uk-UA" dirty="0" err="1"/>
              <a:t>Вронський</a:t>
            </a:r>
            <a:r>
              <a:rPr lang="uk-UA" dirty="0"/>
              <a:t>, Олексій Кирилович, граф.</a:t>
            </a:r>
          </a:p>
          <a:p>
            <a:r>
              <a:rPr lang="uk-UA" dirty="0" err="1"/>
              <a:t>Каренін</a:t>
            </a:r>
            <a:r>
              <a:rPr lang="uk-UA" dirty="0"/>
              <a:t>, Олексій Олександрович, чоловік </a:t>
            </a:r>
            <a:r>
              <a:rPr lang="uk-UA" dirty="0" smtClean="0"/>
              <a:t>Анни</a:t>
            </a:r>
            <a:r>
              <a:rPr lang="uk-UA" dirty="0"/>
              <a:t>.</a:t>
            </a:r>
          </a:p>
          <a:p>
            <a:r>
              <a:rPr lang="uk-UA" dirty="0"/>
              <a:t>Кареніна, </a:t>
            </a:r>
            <a:r>
              <a:rPr lang="uk-UA" dirty="0" smtClean="0"/>
              <a:t>Анна </a:t>
            </a:r>
            <a:r>
              <a:rPr lang="uk-UA" dirty="0"/>
              <a:t>Аркадіївна.</a:t>
            </a:r>
          </a:p>
          <a:p>
            <a:r>
              <a:rPr lang="uk-UA" dirty="0" err="1"/>
              <a:t>Кознишев</a:t>
            </a:r>
            <a:r>
              <a:rPr lang="uk-UA" dirty="0"/>
              <a:t>, Сергій Іванович, письменник, 40 років, єдиноутробний брат Левіна.</a:t>
            </a:r>
          </a:p>
          <a:p>
            <a:r>
              <a:rPr lang="uk-UA" dirty="0" err="1"/>
              <a:t>Левін</a:t>
            </a:r>
            <a:r>
              <a:rPr lang="uk-UA" dirty="0"/>
              <a:t>, Костянтин Дмитрович, 32 роки.</a:t>
            </a:r>
          </a:p>
          <a:p>
            <a:r>
              <a:rPr lang="uk-UA" dirty="0" err="1" smtClean="0"/>
              <a:t>Облонська</a:t>
            </a:r>
            <a:r>
              <a:rPr lang="uk-UA" dirty="0" smtClean="0"/>
              <a:t>, </a:t>
            </a:r>
            <a:r>
              <a:rPr lang="uk-UA" dirty="0"/>
              <a:t>Дар'я Олександрівна (Доллі), 33 роки, дружина Степана Аркадійовича.</a:t>
            </a:r>
          </a:p>
          <a:p>
            <a:r>
              <a:rPr lang="uk-UA" dirty="0" err="1" smtClean="0"/>
              <a:t>Облонський</a:t>
            </a:r>
            <a:r>
              <a:rPr lang="uk-UA" dirty="0"/>
              <a:t>, Степан Аркадійович (Стіва), 34 роки, брат Анни.</a:t>
            </a:r>
          </a:p>
          <a:p>
            <a:r>
              <a:rPr lang="uk-UA" dirty="0" smtClean="0"/>
              <a:t>Щербацька </a:t>
            </a:r>
            <a:r>
              <a:rPr lang="uk-UA" dirty="0"/>
              <a:t>Катерина (Кіті), пізніше - Левіна, 18 років, сестра Доллі.</a:t>
            </a:r>
          </a:p>
        </p:txBody>
      </p:sp>
    </p:spTree>
    <p:extLst>
      <p:ext uri="{BB962C8B-B14F-4D97-AF65-F5344CB8AC3E}">
        <p14:creationId xmlns:p14="http://schemas.microsoft.com/office/powerpoint/2010/main" val="77310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1052736"/>
            <a:ext cx="6400800" cy="712440"/>
          </a:xfrm>
        </p:spPr>
        <p:txBody>
          <a:bodyPr/>
          <a:lstStyle/>
          <a:p>
            <a:r>
              <a:rPr lang="uk-UA" dirty="0" smtClean="0"/>
              <a:t>Сюжет роману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7584" y="1700808"/>
            <a:ext cx="7488832" cy="4032448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Роман починається зі зради </a:t>
            </a:r>
            <a:r>
              <a:rPr lang="uk-UA" dirty="0" smtClean="0"/>
              <a:t>Стіва </a:t>
            </a:r>
            <a:r>
              <a:rPr lang="uk-UA" dirty="0" err="1" smtClean="0"/>
              <a:t>Облонського</a:t>
            </a:r>
            <a:r>
              <a:rPr lang="uk-UA" dirty="0" smtClean="0"/>
              <a:t> </a:t>
            </a:r>
            <a:r>
              <a:rPr lang="uk-UA" dirty="0"/>
              <a:t>. Цього ж дня до </a:t>
            </a:r>
            <a:r>
              <a:rPr lang="uk-UA" dirty="0" err="1" smtClean="0"/>
              <a:t>Облонських</a:t>
            </a:r>
            <a:r>
              <a:rPr lang="uk-UA" dirty="0" smtClean="0"/>
              <a:t> </a:t>
            </a:r>
            <a:r>
              <a:rPr lang="uk-UA" dirty="0"/>
              <a:t>приїжджає сестра Стіви </a:t>
            </a:r>
            <a:r>
              <a:rPr lang="uk-UA" dirty="0" smtClean="0"/>
              <a:t>- Анна </a:t>
            </a:r>
            <a:r>
              <a:rPr lang="uk-UA" dirty="0"/>
              <a:t>Кареніна . Вирішальне значення має сцена зі службовцем вокзалу , розчавленим складом. Цього ж дня Анна знайомиться з </a:t>
            </a:r>
            <a:r>
              <a:rPr lang="uk-UA" dirty="0" err="1" smtClean="0"/>
              <a:t>Вронським</a:t>
            </a:r>
            <a:r>
              <a:rPr lang="uk-UA" dirty="0" smtClean="0"/>
              <a:t> </a:t>
            </a:r>
            <a:r>
              <a:rPr lang="uk-UA" dirty="0"/>
              <a:t>. Костянтин </a:t>
            </a:r>
            <a:r>
              <a:rPr lang="uk-UA" dirty="0" err="1"/>
              <a:t>Левін</a:t>
            </a:r>
            <a:r>
              <a:rPr lang="uk-UA" dirty="0"/>
              <a:t> , </a:t>
            </a:r>
            <a:r>
              <a:rPr lang="uk-UA" dirty="0" smtClean="0"/>
              <a:t>друг </a:t>
            </a:r>
            <a:r>
              <a:rPr lang="uk-UA" dirty="0"/>
              <a:t>Стіви , робить пропозицію Кіті </a:t>
            </a:r>
            <a:r>
              <a:rPr lang="uk-UA" dirty="0" err="1" smtClean="0"/>
              <a:t>Щербацькій</a:t>
            </a:r>
            <a:r>
              <a:rPr lang="uk-UA" dirty="0" smtClean="0"/>
              <a:t> </a:t>
            </a:r>
            <a:r>
              <a:rPr lang="uk-UA" dirty="0"/>
              <a:t>, але отримує відмову , так як Кіті захоплена графом </a:t>
            </a:r>
            <a:r>
              <a:rPr lang="uk-UA" dirty="0" err="1" smtClean="0"/>
              <a:t>Вронським</a:t>
            </a:r>
            <a:r>
              <a:rPr lang="uk-UA" dirty="0" smtClean="0"/>
              <a:t> </a:t>
            </a:r>
            <a:r>
              <a:rPr lang="uk-UA" dirty="0"/>
              <a:t>. Потім Анна і </a:t>
            </a:r>
            <a:r>
              <a:rPr lang="uk-UA" dirty="0" err="1"/>
              <a:t>Вронський</a:t>
            </a:r>
            <a:r>
              <a:rPr lang="uk-UA" dirty="0"/>
              <a:t> розуміють , що не можуть жити один без одного. Анна вагітніє , кидає свого законного чоловіка , Олексія Кареніна , але не вимагає розлучення . Олексій </a:t>
            </a:r>
            <a:r>
              <a:rPr lang="uk-UA" dirty="0" err="1"/>
              <a:t>Каренін</a:t>
            </a:r>
            <a:r>
              <a:rPr lang="uk-UA" dirty="0"/>
              <a:t> позбавляє її можливості зустрічатися з сином. У Ганни народжується дочка , теж Анна. Мати при смерті , просить у чоловіка вибачення, але одужавши , вона забуває про нього. </a:t>
            </a:r>
            <a:r>
              <a:rPr lang="uk-UA" dirty="0" err="1"/>
              <a:t>Левін</a:t>
            </a:r>
            <a:r>
              <a:rPr lang="uk-UA" dirty="0"/>
              <a:t> повторно робить пропозицію Кіті і на цей раз вона погоджується. Вони грають весілля , і з цього часу починається їх щасливе </a:t>
            </a:r>
            <a:r>
              <a:rPr lang="uk-UA" dirty="0" smtClean="0"/>
              <a:t>життя. </a:t>
            </a:r>
            <a:r>
              <a:rPr lang="uk-UA" dirty="0"/>
              <a:t>Відносини між Ганною і </a:t>
            </a:r>
            <a:r>
              <a:rPr lang="uk-UA" dirty="0" err="1" smtClean="0"/>
              <a:t>Вронським</a:t>
            </a:r>
            <a:r>
              <a:rPr lang="uk-UA" dirty="0" smtClean="0"/>
              <a:t> </a:t>
            </a:r>
            <a:r>
              <a:rPr lang="uk-UA" dirty="0"/>
              <a:t>починають псуватися. Їй думається , що він має намір одружитися з княжною Сорокіної . Анна , не витримавши зради , згадує службовця , розчавленого складом і кидається під поїзд. У Левіна і Кіті народжується дитина і , в цілому , триває </a:t>
            </a:r>
            <a:r>
              <a:rPr lang="uk-UA" dirty="0" smtClean="0"/>
              <a:t>те </a:t>
            </a:r>
            <a:r>
              <a:rPr lang="uk-UA" dirty="0"/>
              <a:t>ж щасливе життя 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62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Суперечливий </a:t>
            </a:r>
            <a:r>
              <a:rPr lang="uk-UA" sz="2800" dirty="0"/>
              <a:t>образ Анни </a:t>
            </a:r>
            <a:r>
              <a:rPr lang="uk-UA" sz="2800" dirty="0" err="1"/>
              <a:t>Кареніної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Анна Кареніна - чарівна</a:t>
            </a:r>
            <a:r>
              <a:rPr lang="uk-UA" dirty="0" smtClean="0"/>
              <a:t>, </a:t>
            </a:r>
            <a:r>
              <a:rPr lang="uk-UA" dirty="0"/>
              <a:t>правдива, розумна жінка, людина великого і чистого серця - виявляється разом з </a:t>
            </a:r>
            <a:r>
              <a:rPr lang="uk-UA" dirty="0" smtClean="0"/>
              <a:t>тим, жахливою - з </a:t>
            </a:r>
            <a:r>
              <a:rPr lang="uk-UA" dirty="0"/>
              <a:t>своєю «</a:t>
            </a:r>
            <a:r>
              <a:rPr lang="uk-UA" dirty="0" smtClean="0"/>
              <a:t>бісівською» </a:t>
            </a:r>
            <a:r>
              <a:rPr lang="uk-UA" dirty="0"/>
              <a:t>принадністю, </a:t>
            </a:r>
            <a:r>
              <a:rPr lang="uk-UA" dirty="0" smtClean="0"/>
              <a:t>егоїстичністю </a:t>
            </a:r>
            <a:r>
              <a:rPr lang="uk-UA" dirty="0"/>
              <a:t>пристрастю і неминучою неправдою, павутина якої обплутує її не тільки ззовні, але й зсередини ...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uk-UA" sz="5600" dirty="0" smtClean="0"/>
              <a:t>У Анні </a:t>
            </a:r>
            <a:r>
              <a:rPr lang="uk-UA" sz="5600" dirty="0"/>
              <a:t>змішалися і сором, і жах, і радість. Сором за своє нове незвичне становище, жах перед невідомим, перед </a:t>
            </a:r>
            <a:r>
              <a:rPr lang="uk-UA" sz="5600" dirty="0" smtClean="0"/>
              <a:t>примарною караючою </a:t>
            </a:r>
            <a:r>
              <a:rPr lang="uk-UA" sz="5600" dirty="0"/>
              <a:t>«дійсністю» і </a:t>
            </a:r>
            <a:r>
              <a:rPr lang="uk-UA" sz="5600" dirty="0" smtClean="0"/>
              <a:t>радістю звільнення</a:t>
            </a:r>
            <a:r>
              <a:rPr lang="uk-UA" sz="5600" dirty="0"/>
              <a:t>, насолоди повнотою буття. Але </a:t>
            </a:r>
            <a:r>
              <a:rPr lang="uk-UA" sz="5600" dirty="0" smtClean="0"/>
              <a:t>світ, навколо неї, </a:t>
            </a:r>
            <a:r>
              <a:rPr lang="uk-UA" sz="5600" dirty="0"/>
              <a:t>не міг бути спокійним. Згубник нового життя, він став вводити бурхливий «потік» в «узаконені» рамки і тим самим вбивав Анну.</a:t>
            </a:r>
          </a:p>
        </p:txBody>
      </p:sp>
    </p:spTree>
    <p:extLst>
      <p:ext uri="{BB962C8B-B14F-4D97-AF65-F5344CB8AC3E}">
        <p14:creationId xmlns:p14="http://schemas.microsoft.com/office/powerpoint/2010/main" val="22773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1124744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C1E3C"/>
                </a:solidFill>
              </a:rPr>
              <a:t>Вронский … почувствовал необходимость еще раз взглянуть на нее - не потому, что она была очень красива, не по тому изяществу и скромной грации, которые видны были во всей ее фигуре, но потому, что в выражении миловидного лица, когда она прошла мимо его, было что-то особенно ласковое и нежное. Когда он оглянулся, она тоже повернула голову. Блестящие, казавшиеся темными от густых ресниц, серые глаза дружелюбно, внимательно остановились на его лице, как будто она признавала его, и тотчас же перенеслись на подходившую толпу, как бы ища кого-то. В этом коротком взгляде Вронский успел заметить сдержанную оживленность, которая играла в ее лице и порхала между блестящими глазами и чуть заметной улыбкой, изгибавшею ее румяные губы. Как будто избыток чего-то так переполнял ее существо, что мимо ее воли выражался то в блеске взгляда, то в улыбке. Она потушила умышленно свет в глазах, но он светился против ее воли в чуть заметной улыбке.</a:t>
            </a:r>
            <a:endParaRPr lang="ru-RU" dirty="0">
              <a:solidFill>
                <a:srgbClr val="1C1E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919" y="1268760"/>
            <a:ext cx="72728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rgbClr val="1C1E3C"/>
                </a:solidFill>
              </a:rPr>
              <a:t>Кити… вдруг увидала ее опять совершенно новою и неожиданною. Она увидала в ней столь знакомую ей самой черту возбуждения от успеха. Она видела, что Анна пьяна вином возбуждаемого ею восхищения. Она знала это чувство и знала его признаки и видела их на Анне - видела дрожащий, вспыхивающий блеск в глазах и улыбку счастья и возбуждения, невольно изгибающую губы, и отчетливую грацию, верность и легкость движений.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rgbClr val="1C1E3C"/>
                </a:solidFill>
              </a:rPr>
              <a:t>Каждый раз, как он (Вронский) говорил с Анной, в глазах ее вспыхивал радостный блеск, и улыбка счастья изгибала ее румяные губы. Она как будто делала усилие над собой, чтобы не выказывать этих признаков радости, но они сами собой выступали на ее лице.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rgbClr val="1C1E3C"/>
                </a:solidFill>
              </a:rPr>
              <a:t>Она (Анна) была прелестна в своем простом черном платье, прелестны были ее полные руки с браслетами, прелестна твердая шея с ниткой жемчуга, прелестны вьющиеся волосы расстроившейся прически, прелестны грациозные легкие движения маленьких ног и рук, прелестно это красивое лицо в своем оживлении.</a:t>
            </a:r>
            <a:endParaRPr lang="ru-RU" sz="1700" dirty="0">
              <a:solidFill>
                <a:srgbClr val="1C1E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Любовний трикутник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71293092"/>
              </p:ext>
            </p:extLst>
          </p:nvPr>
        </p:nvGraphicFramePr>
        <p:xfrm>
          <a:off x="971600" y="2348880"/>
          <a:ext cx="374441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3140968"/>
            <a:ext cx="3124200" cy="1440160"/>
          </a:xfrm>
        </p:spPr>
        <p:txBody>
          <a:bodyPr/>
          <a:lstStyle/>
          <a:p>
            <a:r>
              <a:rPr lang="ru-RU" dirty="0" err="1">
                <a:solidFill>
                  <a:srgbClr val="C00000"/>
                </a:solidFill>
              </a:rPr>
              <a:t>Щастя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трикутник</a:t>
            </a:r>
            <a:r>
              <a:rPr lang="ru-RU" dirty="0"/>
              <a:t>, а в </a:t>
            </a:r>
            <a:r>
              <a:rPr lang="ru-RU" dirty="0" err="1"/>
              <a:t>нім</a:t>
            </a:r>
            <a:r>
              <a:rPr lang="ru-RU" dirty="0"/>
              <a:t> три </a:t>
            </a:r>
            <a:r>
              <a:rPr lang="ru-RU" dirty="0" err="1"/>
              <a:t>сторони</a:t>
            </a:r>
            <a:r>
              <a:rPr lang="ru-RU" dirty="0"/>
              <a:t>: </a:t>
            </a:r>
            <a:r>
              <a:rPr lang="ru-RU" dirty="0" err="1"/>
              <a:t>віра</a:t>
            </a:r>
            <a:r>
              <a:rPr lang="ru-RU" dirty="0"/>
              <a:t>, </a:t>
            </a:r>
            <a:r>
              <a:rPr lang="ru-RU" dirty="0" err="1"/>
              <a:t>надія</a:t>
            </a:r>
            <a:r>
              <a:rPr lang="ru-RU" dirty="0"/>
              <a:t>, </a:t>
            </a:r>
            <a:r>
              <a:rPr lang="ru-RU" dirty="0" err="1"/>
              <a:t>любов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15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39448271"/>
              </p:ext>
            </p:extLst>
          </p:nvPr>
        </p:nvGraphicFramePr>
        <p:xfrm>
          <a:off x="899592" y="1052736"/>
          <a:ext cx="72008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4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1628800"/>
            <a:ext cx="2819399" cy="3816424"/>
          </a:xfrm>
        </p:spPr>
        <p:txBody>
          <a:bodyPr>
            <a:noAutofit/>
          </a:bodyPr>
          <a:lstStyle/>
          <a:p>
            <a:r>
              <a:rPr lang="uk-UA" dirty="0" smtClean="0"/>
              <a:t>Сцена, коли Анна приходить на побачення з віднятим у неї сином в день його народження, повна драматизму і правди, в ній переданий вихор почуттів, що охопили зневірену матір. Розкриваючи трагедію жінки-матері, Толстой з вражаючою тонкістю втілив у романі настільки важливу для нього тему дитинства.</a:t>
            </a:r>
            <a:endParaRPr lang="uk-UA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2926815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9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484784"/>
            <a:ext cx="2819399" cy="384448"/>
          </a:xfrm>
        </p:spPr>
        <p:txBody>
          <a:bodyPr/>
          <a:lstStyle/>
          <a:p>
            <a:r>
              <a:rPr lang="uk-UA" dirty="0"/>
              <a:t>Чи винна Анна?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53001" y="2060848"/>
            <a:ext cx="2819399" cy="3120752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Лев Миколайович наводить думку дитини. Син Сергій вважає: «Вона не винна, а просто боїться його (батька) і соромиться чогось. Це думка має особливу цінність, так як відомо, що для Толстого діти - ідеал досконалості, вони чуйно реагують на фальш і часто служать барометром у відносинах між дорослими.</a:t>
            </a:r>
          </a:p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3888432" cy="2336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39417" y="4437112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err="1" smtClean="0"/>
              <a:t>Каренін</a:t>
            </a:r>
            <a:r>
              <a:rPr lang="uk-UA" sz="1400" dirty="0" smtClean="0"/>
              <a:t> - втілення петербурзької бюрократії, суха, черства людина, але все ж людина, що зазнає горе, страждання, здатний і на великодушність, і на жорстокість.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77332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3968" y="1340768"/>
            <a:ext cx="3923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Моральна чистота і моральна порядність Анни, що не бажала пристосовуватися, обманювати себе та інших у відповідності з «нормами» світського життя, послужили головною причиною її сміливого рішення - відкрито піти від нелюбого чоловіка до </a:t>
            </a:r>
            <a:r>
              <a:rPr lang="uk-UA" dirty="0" err="1" smtClean="0"/>
              <a:t>Вронського</a:t>
            </a:r>
            <a:r>
              <a:rPr lang="uk-UA" dirty="0" smtClean="0"/>
              <a:t>, що і стало джерелом і причиною її різкого конфлікту з навколишнім середовищем, яка мстить Ганні саме за її чесність, незалежність, зневага до лицемірним засадам фальшивого в основі своїй світського суспільства.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54145"/>
            <a:ext cx="2736303" cy="425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0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400800" cy="784448"/>
          </a:xfrm>
        </p:spPr>
        <p:txBody>
          <a:bodyPr>
            <a:normAutofit fontScale="90000"/>
          </a:bodyPr>
          <a:lstStyle/>
          <a:p>
            <a:r>
              <a:rPr lang="uk-UA" dirty="0"/>
              <a:t>Лев Толстой </a:t>
            </a:r>
            <a:r>
              <a:rPr lang="uk-UA" dirty="0" smtClean="0"/>
              <a:t>(1828-1910)</a:t>
            </a:r>
            <a:endParaRPr lang="uk-UA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8880"/>
            <a:ext cx="2592288" cy="3507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774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432019"/>
              </p:ext>
            </p:extLst>
          </p:nvPr>
        </p:nvGraphicFramePr>
        <p:xfrm>
          <a:off x="1043608" y="1124744"/>
          <a:ext cx="7056784" cy="447350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528392"/>
                <a:gridCol w="3528392"/>
              </a:tblGrid>
              <a:tr h="36617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Анна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Суспільство</a:t>
                      </a:r>
                      <a:endParaRPr lang="uk-UA" dirty="0"/>
                    </a:p>
                  </a:txBody>
                  <a:tcPr/>
                </a:tc>
              </a:tr>
              <a:tr h="4107327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Прекрасна жінка, з тонкою душею, не приймаюча порожнього світського життя. Головне для Анни - щирість, справжнє кохання. Зустріч з </a:t>
                      </a:r>
                      <a:r>
                        <a:rPr lang="uk-UA" noProof="0" dirty="0" err="1" smtClean="0"/>
                        <a:t>Вронським</a:t>
                      </a:r>
                      <a:r>
                        <a:rPr lang="uk-UA" noProof="0" dirty="0" smtClean="0"/>
                        <a:t> - пробудження. Вона жертвує всім: чоловіком, сином, блискучим становищем у суспільстві. Охолодження </a:t>
                      </a:r>
                      <a:r>
                        <a:rPr lang="uk-UA" noProof="0" dirty="0" err="1" smtClean="0"/>
                        <a:t>Вронського</a:t>
                      </a:r>
                      <a:r>
                        <a:rPr lang="uk-UA" noProof="0" dirty="0" smtClean="0"/>
                        <a:t> - </a:t>
                      </a:r>
                      <a:r>
                        <a:rPr lang="ru-RU" dirty="0" smtClean="0"/>
                        <a:t>смерть для Анни. «Я хочу любви, а ее нет. Стало быть, все кончено... Отчего не потушить свечу, когда смотреть больше не на что».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Суспільство, яке оточує Анну, не розуміє і не виправдовує її любові, відкритої всім. У брехливому суспільстві можна поступати як хочеться, але таємно, приховано. Зовнішня пристойність прикриває внутрішню аморальність. </a:t>
                      </a:r>
                      <a:r>
                        <a:rPr lang="uk-UA" dirty="0" err="1" smtClean="0"/>
                        <a:t>Каренін</a:t>
                      </a:r>
                      <a:r>
                        <a:rPr lang="uk-UA" dirty="0" smtClean="0"/>
                        <a:t>, чоловік Анни, - один зі «стовпів» вищого дворянства.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31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475656" y="1196752"/>
            <a:ext cx="3124200" cy="2232248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І все ж Анна не була щаслива не тільки в першій сім'ї (з </a:t>
            </a:r>
            <a:r>
              <a:rPr lang="uk-UA" dirty="0" err="1"/>
              <a:t>Кареніним</a:t>
            </a:r>
            <a:r>
              <a:rPr lang="uk-UA" dirty="0"/>
              <a:t>), але і в другій (з </a:t>
            </a:r>
            <a:r>
              <a:rPr lang="uk-UA" dirty="0" err="1"/>
              <a:t>Вронський</a:t>
            </a:r>
            <a:r>
              <a:rPr lang="uk-UA" dirty="0"/>
              <a:t>). Відбувається найстрашніше - відсутність духовного єднання, порозуміння, розпад людських зв'язків.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5148064" y="1412776"/>
            <a:ext cx="3024336" cy="4060304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Смерть </a:t>
            </a:r>
            <a:r>
              <a:rPr lang="uk-UA" dirty="0"/>
              <a:t>героїні протиприродна, болісна, потворна, жорстока. </a:t>
            </a:r>
            <a:r>
              <a:rPr lang="uk-UA" dirty="0" err="1"/>
              <a:t>Вронський</a:t>
            </a:r>
            <a:r>
              <a:rPr lang="uk-UA" dirty="0"/>
              <a:t> зрозумів сенс її вчинку, на жаль занадто пізно, і він «намагався згадати її такою, якою вона була тоді, коли він у перший раз зустрів її на станції, таємничу, чарівну, люблячу, що </a:t>
            </a:r>
            <a:r>
              <a:rPr lang="uk-UA" dirty="0" smtClean="0"/>
              <a:t>шукає </a:t>
            </a:r>
            <a:r>
              <a:rPr lang="uk-UA" dirty="0"/>
              <a:t>і що дає щастя, а не </a:t>
            </a:r>
            <a:r>
              <a:rPr lang="uk-UA" dirty="0" smtClean="0"/>
              <a:t>жорстоко-мстиву </a:t>
            </a:r>
            <a:r>
              <a:rPr lang="uk-UA" dirty="0"/>
              <a:t>, якою вона згадувалася йому в останню хвилину 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01008"/>
            <a:ext cx="3172453" cy="1971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980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700808"/>
            <a:ext cx="72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Важко знайти одного конкретного винуватця в трагедії героїні. Бунт Анни проти брехливої </a:t>
            </a:r>
            <a:r>
              <a:rPr lang="uk-UA" sz="1600" dirty="0" err="1" smtClean="0"/>
              <a:t>​​моралі</a:t>
            </a:r>
            <a:r>
              <a:rPr lang="uk-UA" sz="1600" dirty="0" smtClean="0"/>
              <a:t> </a:t>
            </a:r>
            <a:r>
              <a:rPr lang="uk-UA" sz="1600" dirty="0" err="1" smtClean="0"/>
              <a:t>світа</a:t>
            </a:r>
            <a:r>
              <a:rPr lang="uk-UA" sz="1600" dirty="0" smtClean="0"/>
              <a:t> виявляється безплідним. Вона стає жертвою не лише свого конфлікту з суспільством , а й того , що є в ній самій від цього самого суспільства ( «дух брехні і обману» ) і з чим не може примиритися її власне моральне почуття . Трагічне відчуття своєї провини не залишає її .</a:t>
            </a:r>
          </a:p>
          <a:p>
            <a:endParaRPr lang="uk-UA" sz="1600" dirty="0" smtClean="0"/>
          </a:p>
          <a:p>
            <a:r>
              <a:rPr lang="uk-UA" sz="1600" dirty="0" smtClean="0"/>
              <a:t>Розмірковуючи про свої стосунки з </a:t>
            </a:r>
            <a:r>
              <a:rPr lang="uk-UA" sz="1600" dirty="0" err="1" smtClean="0"/>
              <a:t>Вронський</a:t>
            </a:r>
            <a:r>
              <a:rPr lang="uk-UA" sz="1600" dirty="0" smtClean="0"/>
              <a:t> , Анна чітко і відверто формулює саму суть протиріччя , трагічна нерозв'язність якого зумовлює всю нестерпність її положення : «</a:t>
            </a:r>
            <a:r>
              <a:rPr lang="ru-RU" sz="1600" dirty="0" smtClean="0"/>
              <a:t>Если бы я могла быть чем-нибудь, кроме любовницы, страстно любящей одни его ласки; но я не могу и не хочу быть ничем иным</a:t>
            </a:r>
            <a:r>
              <a:rPr lang="uk-UA" sz="1600" dirty="0" smtClean="0"/>
              <a:t>» .</a:t>
            </a:r>
          </a:p>
          <a:p>
            <a:r>
              <a:rPr lang="uk-UA" sz="1600" dirty="0" smtClean="0"/>
              <a:t>Винне нелюдське світське суспільство з його брехливою мораллю , винні несправедливі закони про шлюб , винні </a:t>
            </a:r>
            <a:r>
              <a:rPr lang="uk-UA" sz="1600" dirty="0" err="1" smtClean="0"/>
              <a:t>Каренін</a:t>
            </a:r>
            <a:r>
              <a:rPr lang="uk-UA" sz="1600" dirty="0" smtClean="0"/>
              <a:t> і </a:t>
            </a:r>
            <a:r>
              <a:rPr lang="uk-UA" sz="1600" dirty="0" err="1" smtClean="0"/>
              <a:t>Вронський</a:t>
            </a:r>
            <a:r>
              <a:rPr lang="uk-UA" sz="1600" dirty="0" smtClean="0"/>
              <a:t> , винна й сама Анна.</a:t>
            </a:r>
          </a:p>
          <a:p>
            <a:r>
              <a:rPr lang="uk-UA" sz="1600" dirty="0" smtClean="0"/>
              <a:t>Витоки трагедії Анни не тільки в зовнішніх перешкодах , але і в ній самій , в характері її пристрасті , в неможливості піти від докорів совісті.</a:t>
            </a:r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836712"/>
            <a:ext cx="2403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dirty="0" smtClean="0">
                <a:latin typeface="+mj-lt"/>
              </a:rPr>
              <a:t>висновки</a:t>
            </a:r>
            <a:endParaRPr lang="uk-UA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97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9675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1C1E3C"/>
                </a:solidFill>
              </a:rPr>
              <a:t>О, как убийственно мы любим,</a:t>
            </a:r>
          </a:p>
          <a:p>
            <a:r>
              <a:rPr lang="ru-RU" dirty="0" smtClean="0">
                <a:solidFill>
                  <a:srgbClr val="1C1E3C"/>
                </a:solidFill>
              </a:rPr>
              <a:t>Как в буйной слепоте страстей</a:t>
            </a:r>
          </a:p>
          <a:p>
            <a:r>
              <a:rPr lang="ru-RU" dirty="0" smtClean="0">
                <a:solidFill>
                  <a:srgbClr val="1C1E3C"/>
                </a:solidFill>
              </a:rPr>
              <a:t>Мы то всего вернее губим, </a:t>
            </a:r>
          </a:p>
          <a:p>
            <a:r>
              <a:rPr lang="ru-RU" dirty="0" smtClean="0">
                <a:solidFill>
                  <a:srgbClr val="1C1E3C"/>
                </a:solidFill>
              </a:rPr>
              <a:t>Что сердцу нашему милей!</a:t>
            </a:r>
            <a:endParaRPr lang="ru-RU" dirty="0">
              <a:solidFill>
                <a:srgbClr val="1C1E3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40292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1C1E3C"/>
                </a:solidFill>
              </a:rPr>
              <a:t>…Судьбы ужасным приговором</a:t>
            </a:r>
          </a:p>
          <a:p>
            <a:r>
              <a:rPr lang="ru-RU" dirty="0" smtClean="0">
                <a:solidFill>
                  <a:srgbClr val="1C1E3C"/>
                </a:solidFill>
              </a:rPr>
              <a:t>Твоя любовь для ней была</a:t>
            </a:r>
          </a:p>
          <a:p>
            <a:r>
              <a:rPr lang="ru-RU" dirty="0" smtClean="0">
                <a:solidFill>
                  <a:srgbClr val="1C1E3C"/>
                </a:solidFill>
              </a:rPr>
              <a:t>И незаслуженным позором</a:t>
            </a:r>
          </a:p>
          <a:p>
            <a:r>
              <a:rPr lang="ru-RU" dirty="0" smtClean="0">
                <a:solidFill>
                  <a:srgbClr val="1C1E3C"/>
                </a:solidFill>
              </a:rPr>
              <a:t>На жизнь ее она легла…</a:t>
            </a:r>
            <a:endParaRPr lang="ru-RU" dirty="0">
              <a:solidFill>
                <a:srgbClr val="1C1E3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6032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1C1E3C"/>
                </a:solidFill>
              </a:rPr>
              <a:t>…И на земле ей дико стало,</a:t>
            </a:r>
          </a:p>
          <a:p>
            <a:r>
              <a:rPr lang="ru-RU" dirty="0" smtClean="0">
                <a:solidFill>
                  <a:srgbClr val="1C1E3C"/>
                </a:solidFill>
              </a:rPr>
              <a:t>Очарование ушло…</a:t>
            </a:r>
          </a:p>
          <a:p>
            <a:r>
              <a:rPr lang="ru-RU" dirty="0" smtClean="0">
                <a:solidFill>
                  <a:srgbClr val="1C1E3C"/>
                </a:solidFill>
              </a:rPr>
              <a:t>Толпа, нахлынув, в грязь  втоптала</a:t>
            </a:r>
          </a:p>
          <a:p>
            <a:r>
              <a:rPr lang="ru-RU" dirty="0" smtClean="0">
                <a:solidFill>
                  <a:srgbClr val="1C1E3C"/>
                </a:solidFill>
              </a:rPr>
              <a:t>То, что в душе ее цвело …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50982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«О как убийственно мы любим…» </a:t>
            </a:r>
            <a:r>
              <a:rPr lang="ru-RU" dirty="0" err="1" smtClean="0"/>
              <a:t>Ф.И.Тютчев</a:t>
            </a:r>
            <a:r>
              <a:rPr lang="ru-RU" dirty="0" smtClean="0"/>
              <a:t>, 1851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49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800" dirty="0" smtClean="0"/>
              <a:t>Творчість Л. Толстого налічує багато творів, романів та повістей…</a:t>
            </a:r>
            <a:endParaRPr lang="uk-UA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438400"/>
            <a:ext cx="6440760" cy="3048001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У  літературу  Лев Михайлович  увійшов  повістю “Дитинство ”.</a:t>
            </a:r>
          </a:p>
          <a:p>
            <a:r>
              <a:rPr lang="uk-UA" dirty="0" smtClean="0"/>
              <a:t>У 50-ті роки його оповідання і повісті з’являються на сторінках прогресивних петербурзьких журналів.</a:t>
            </a:r>
          </a:p>
          <a:p>
            <a:r>
              <a:rPr lang="uk-UA" dirty="0" smtClean="0"/>
              <a:t>У 60-ті роки він розпочав роботу над романом-епопеєю “Війна і мир ”.</a:t>
            </a:r>
          </a:p>
          <a:p>
            <a:r>
              <a:rPr lang="uk-UA" dirty="0" smtClean="0"/>
              <a:t>У 1873-1877 роках Толстой пише роман “ Анна Кареніна ”.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567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2266528" cy="329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«Анна Кареніна»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Анна Кареніна - знаменитий роман Льва Миколайовича Толстого, над яким він працював з 1873 по 1877 роки. Починаючи з 1875 року роман друкувався частинами в московському «Російському віснику»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971600" y="1052736"/>
            <a:ext cx="7200800" cy="48245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uk-UA" sz="1400" dirty="0"/>
          </a:p>
          <a:p>
            <a:pPr>
              <a:lnSpc>
                <a:spcPct val="100000"/>
              </a:lnSpc>
            </a:pPr>
            <a:r>
              <a:rPr lang="uk-UA" sz="1600" dirty="0"/>
              <a:t>24 лютого 1870 Лев Миколайович Толстой задумав роман про приватне життя і відносинах сучасників , але до реалізації свого задуму приступив лише в лютому 1873 . Роман видавався по частинах , перша з яких була надрукована в 1875 році в « Російському віснику ». Продовження роману чекали з нетерпінням. Нарешті , роман був завершений 17 квітня 1877 . Остання глава вже виданого матеріалу закінчувалася смертю </a:t>
            </a:r>
            <a:r>
              <a:rPr lang="uk-UA" sz="1600" dirty="0" err="1"/>
              <a:t>Кареніної</a:t>
            </a:r>
            <a:r>
              <a:rPr lang="uk-UA" sz="1600" dirty="0"/>
              <a:t> . Отже , роман був виданий повністю . Наступне видання (цілком) було в 1878 році.</a:t>
            </a:r>
          </a:p>
          <a:p>
            <a:pPr>
              <a:lnSpc>
                <a:spcPct val="100000"/>
              </a:lnSpc>
            </a:pPr>
            <a:r>
              <a:rPr lang="uk-UA" sz="1600" dirty="0"/>
              <a:t>Якщо «Війну і мир» Толстой називав « книгою про минуле» , в якій описував прекрасний і піднесений « цілісний світ » , то «Анну </a:t>
            </a:r>
            <a:r>
              <a:rPr lang="uk-UA" sz="1600" dirty="0" err="1"/>
              <a:t>Кареніну</a:t>
            </a:r>
            <a:r>
              <a:rPr lang="uk-UA" sz="1600" dirty="0"/>
              <a:t> » він називав «романом із сучасного життя ». Він представляв в « Анні </a:t>
            </a:r>
            <a:r>
              <a:rPr lang="uk-UA" sz="1600" dirty="0" err="1"/>
              <a:t>Кареніній</a:t>
            </a:r>
            <a:r>
              <a:rPr lang="uk-UA" sz="1600" dirty="0"/>
              <a:t> » позбавлений морального єдності « роздроблений світ » , в якому панує хаос добра і зла.</a:t>
            </a:r>
          </a:p>
          <a:p>
            <a:pPr>
              <a:lnSpc>
                <a:spcPct val="100000"/>
              </a:lnSpc>
            </a:pPr>
            <a:r>
              <a:rPr lang="uk-UA" sz="1600" dirty="0"/>
              <a:t>На відміну від « Війни і миру » в « Анні </a:t>
            </a:r>
            <a:r>
              <a:rPr lang="uk-UA" sz="1600" dirty="0" err="1"/>
              <a:t>Кареніній</a:t>
            </a:r>
            <a:r>
              <a:rPr lang="uk-UA" sz="1600" dirty="0"/>
              <a:t> » не було великих історичних подій , але в ньому піднімаються і залишаються без відповіді теми , близькі особисто кожному. Ф. М. Достоєвський знаходив у новому романі Толстого « величезну психологічну розробку душі людської» .</a:t>
            </a:r>
          </a:p>
        </p:txBody>
      </p:sp>
    </p:spTree>
    <p:extLst>
      <p:ext uri="{BB962C8B-B14F-4D97-AF65-F5344CB8AC3E}">
        <p14:creationId xmlns:p14="http://schemas.microsoft.com/office/powerpoint/2010/main" val="144790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>
          <a:xfrm>
            <a:off x="4953001" y="1844824"/>
            <a:ext cx="2819399" cy="3336776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Толстой написав твір такого типу, який безпомилково можна назвати «самим Пушкінським» з романів письменника. До речі потрібно зазначити, в романі присутній образ дочки Пушкіна Марії Олександрівни </a:t>
            </a:r>
            <a:r>
              <a:rPr lang="uk-UA" dirty="0" err="1" smtClean="0"/>
              <a:t>Гангут</a:t>
            </a:r>
            <a:r>
              <a:rPr lang="uk-UA" dirty="0" smtClean="0"/>
              <a:t>: саме з неї написав Толстой зовнішність Анни.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1938337"/>
            <a:ext cx="2381250" cy="298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92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779912" y="1628800"/>
            <a:ext cx="4352528" cy="3672408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uk-UA" sz="1600" b="1" dirty="0" smtClean="0">
                <a:latin typeface="+mj-lt"/>
              </a:rPr>
              <a:t>Композиція роману: 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1600" b="1" dirty="0" smtClean="0">
                <a:latin typeface="+mj-lt"/>
              </a:rPr>
              <a:t>8 частин.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uk-UA" sz="1600" b="1" dirty="0" smtClean="0">
              <a:latin typeface="+mj-lt"/>
            </a:endParaRPr>
          </a:p>
          <a:p>
            <a:pPr algn="l">
              <a:lnSpc>
                <a:spcPct val="100000"/>
              </a:lnSpc>
            </a:pPr>
            <a:r>
              <a:rPr lang="uk-UA" sz="1600" b="1" dirty="0" smtClean="0">
                <a:latin typeface="+mj-lt"/>
              </a:rPr>
              <a:t>Типологія роману: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1600" b="1" dirty="0" smtClean="0">
                <a:latin typeface="+mj-lt"/>
              </a:rPr>
              <a:t>Сімейно-побутовий </a:t>
            </a:r>
            <a:r>
              <a:rPr lang="ru-RU" sz="1600" b="1" dirty="0" smtClean="0">
                <a:latin typeface="+mj-lt"/>
              </a:rPr>
              <a:t>(</a:t>
            </a:r>
            <a:r>
              <a:rPr lang="uk-UA" sz="1600" b="1" dirty="0" smtClean="0">
                <a:latin typeface="+mj-lt"/>
              </a:rPr>
              <a:t>розкрита</a:t>
            </a:r>
            <a:r>
              <a:rPr lang="ru-RU" sz="1600" b="1" dirty="0" smtClean="0">
                <a:latin typeface="+mj-lt"/>
              </a:rPr>
              <a:t> </a:t>
            </a:r>
            <a:r>
              <a:rPr lang="uk-UA" sz="1600" b="1" dirty="0" smtClean="0">
                <a:latin typeface="+mj-lt"/>
              </a:rPr>
              <a:t>історія кількох сімей).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1600" b="1" dirty="0" smtClean="0">
                <a:latin typeface="+mj-lt"/>
              </a:rPr>
              <a:t>Соціально-психологічний </a:t>
            </a:r>
            <a:r>
              <a:rPr lang="uk-UA" sz="1600" b="1" dirty="0">
                <a:latin typeface="+mj-lt"/>
              </a:rPr>
              <a:t>з морально-філософським </a:t>
            </a:r>
            <a:r>
              <a:rPr lang="uk-UA" sz="1600" b="1" dirty="0" smtClean="0">
                <a:latin typeface="+mj-lt"/>
              </a:rPr>
              <a:t>змістом.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uk-UA" sz="1500" b="1" dirty="0">
              <a:latin typeface="+mj-lt"/>
            </a:endParaRPr>
          </a:p>
          <a:p>
            <a:pPr algn="l">
              <a:lnSpc>
                <a:spcPct val="100000"/>
              </a:lnSpc>
            </a:pPr>
            <a:r>
              <a:rPr lang="uk-UA" sz="1600" b="1" dirty="0" smtClean="0">
                <a:latin typeface="+mj-lt"/>
              </a:rPr>
              <a:t>Ідея роману: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1600" b="1" dirty="0">
                <a:latin typeface="+mj-lt"/>
              </a:rPr>
              <a:t>Толстой показує життя людей, їх стосунки, суспільні відносини, духовну єдність, щастя і нещастя людей 70-х р. ХІХ ст.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uk-UA" sz="1600" b="1" dirty="0">
              <a:latin typeface="+mj-lt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2261419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8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9160" y="1052736"/>
            <a:ext cx="74168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Толстой назвав «Анну </a:t>
            </a:r>
            <a:r>
              <a:rPr lang="uk-UA" dirty="0" err="1" smtClean="0"/>
              <a:t>Кареніну</a:t>
            </a:r>
            <a:r>
              <a:rPr lang="uk-UA" dirty="0" smtClean="0"/>
              <a:t>» «романом широким і вільним » , скориставшись терміном Пушкіна « вільний роман». Це ясне вказівку на жанрові витоки твору. «Широкий і вільний роман» Толстого різниться від « вільного роману» Пушкіна. У « Анні </a:t>
            </a:r>
            <a:r>
              <a:rPr lang="uk-UA" dirty="0" err="1" smtClean="0"/>
              <a:t>Кареніній</a:t>
            </a:r>
            <a:r>
              <a:rPr lang="uk-UA" dirty="0" smtClean="0"/>
              <a:t> » немає , наприклад , ліричних , філософських чи публіцистичних авторських відступів. Але між романом Пушкіна і романом Толстого є безсумнівна спадкоємний зв'язок , яка проявляється і в жанрі , і в сюжеті , і в композиції .</a:t>
            </a:r>
          </a:p>
          <a:p>
            <a:r>
              <a:rPr lang="uk-UA" dirty="0" smtClean="0"/>
              <a:t>     У романі Толстого шукали фабулу і не знаходили її . Одні стверджували , що роман уже закінчено , інші запевняли , що його можна продовжувати до нескінченності. У « Анні </a:t>
            </a:r>
            <a:r>
              <a:rPr lang="uk-UA" dirty="0" err="1" smtClean="0"/>
              <a:t>Кареніній</a:t>
            </a:r>
            <a:r>
              <a:rPr lang="uk-UA" dirty="0" smtClean="0"/>
              <a:t> » сюжет і фабула не збігаються. Фабульні положення , навіть будучи вичерпаними , не заважають подальшому розвитку сюжету , який має свою власну художню завершеність і рухається від виникнення до вирішення конфлікту .</a:t>
            </a:r>
          </a:p>
          <a:p>
            <a:pPr marL="285750" indent="-285750">
              <a:buBlip>
                <a:blip r:embed="rId2"/>
              </a:buBlip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Фабула — </a:t>
            </a:r>
            <a:r>
              <a:rPr lang="uk-UA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хронологічно послідовне зображення подій і пригод у художньому творі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uk-UA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947428"/>
            <a:ext cx="5940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Особливості художнього методу Л.Толстого</a:t>
            </a:r>
            <a:endParaRPr lang="uk-UA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87" y="1628800"/>
            <a:ext cx="7182122" cy="410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059832" y="1347538"/>
            <a:ext cx="0" cy="244150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339752" y="1347538"/>
            <a:ext cx="720080" cy="28126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52120" y="1347538"/>
            <a:ext cx="0" cy="136138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860032" y="1347538"/>
            <a:ext cx="792088" cy="28126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652120" y="1347538"/>
            <a:ext cx="1008112" cy="20925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4636542" cy="244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>
            <a:off x="5868144" y="3429000"/>
            <a:ext cx="936104" cy="2016224"/>
          </a:xfrm>
          <a:prstGeom prst="straightConnector1">
            <a:avLst/>
          </a:prstGeom>
          <a:ln>
            <a:solidFill>
              <a:srgbClr val="8012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868144" y="3429000"/>
            <a:ext cx="158031" cy="1080120"/>
          </a:xfrm>
          <a:prstGeom prst="straightConnector1">
            <a:avLst/>
          </a:prstGeom>
          <a:ln>
            <a:solidFill>
              <a:srgbClr val="8012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436096" y="3429000"/>
            <a:ext cx="432048" cy="252041"/>
          </a:xfrm>
          <a:prstGeom prst="straightConnector1">
            <a:avLst/>
          </a:prstGeom>
          <a:ln>
            <a:solidFill>
              <a:srgbClr val="8012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868144" y="3429000"/>
            <a:ext cx="936104" cy="792088"/>
          </a:xfrm>
          <a:prstGeom prst="straightConnector1">
            <a:avLst/>
          </a:prstGeom>
          <a:ln>
            <a:solidFill>
              <a:srgbClr val="8012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868144" y="3429000"/>
            <a:ext cx="792088" cy="72008"/>
          </a:xfrm>
          <a:prstGeom prst="straightConnector1">
            <a:avLst/>
          </a:prstGeom>
          <a:ln>
            <a:solidFill>
              <a:srgbClr val="8012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4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213</TotalTime>
  <Words>2174</Words>
  <Application>Microsoft Office PowerPoint</Application>
  <PresentationFormat>Экран (4:3)</PresentationFormat>
  <Paragraphs>99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Кутюр</vt:lpstr>
      <vt:lpstr>Анна Кареніна</vt:lpstr>
      <vt:lpstr>Лев Толстой (1828-1910)</vt:lpstr>
      <vt:lpstr>Творчість Л. Толстого налічує багато творів, романів та повістей…</vt:lpstr>
      <vt:lpstr>«Анна Кареніна»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Центральні персонажі</vt:lpstr>
      <vt:lpstr>Сюжет роману</vt:lpstr>
      <vt:lpstr>Суперечливий образ Анни Кареніної</vt:lpstr>
      <vt:lpstr>Презентация PowerPoint</vt:lpstr>
      <vt:lpstr>Презентация PowerPoint</vt:lpstr>
      <vt:lpstr>Любовний трикутник</vt:lpstr>
      <vt:lpstr>Презентация PowerPoint</vt:lpstr>
      <vt:lpstr>Презентация PowerPoint</vt:lpstr>
      <vt:lpstr>Чи винна Анна?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Анна Кареніна</dc:title>
  <dc:creator>Лізет</dc:creator>
  <cp:lastModifiedBy>Лізет</cp:lastModifiedBy>
  <cp:revision>21</cp:revision>
  <dcterms:created xsi:type="dcterms:W3CDTF">2014-02-02T23:27:13Z</dcterms:created>
  <dcterms:modified xsi:type="dcterms:W3CDTF">2014-02-03T03:00:38Z</dcterms:modified>
</cp:coreProperties>
</file>