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D%D0%B3%D0%BB%D1%96%D0%B9%D1%81%D1%8C%D0%BA%D0%B0_%D0%BC%D0%BE%D0%B2%D0%B0" TargetMode="External"/><Relationship Id="rId13" Type="http://schemas.openxmlformats.org/officeDocument/2006/relationships/hyperlink" Target="//en.wikipedia.org/wiki/John_Rodker" TargetMode="External"/><Relationship Id="rId3" Type="http://schemas.openxmlformats.org/officeDocument/2006/relationships/hyperlink" Target="http://uk.wikipedia.org/wiki/1914" TargetMode="External"/><Relationship Id="rId7" Type="http://schemas.openxmlformats.org/officeDocument/2006/relationships/hyperlink" Target="http://uk.wikipedia.org/wiki/1933" TargetMode="External"/><Relationship Id="rId12" Type="http://schemas.openxmlformats.org/officeDocument/2006/relationships/hyperlink" Target="//en.wikipedia.org/wiki/Harriet_Shaw_Weaver" TargetMode="External"/><Relationship Id="rId2" Type="http://schemas.openxmlformats.org/officeDocument/2006/relationships/hyperlink" Target="http://uk.wikipedia.org/wiki/19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22" TargetMode="External"/><Relationship Id="rId11" Type="http://schemas.openxmlformats.org/officeDocument/2006/relationships/hyperlink" Target="http://uk.wikipedia.org/w/index.php?title=%D0%93%D0%B0%D1%80%D1%80%D1%96%D1%94%D1%82_%D0%A8%D0%BE%D1%83_%D0%92%D1%96%D0%B2%D0%B5%D1%80&amp;action=edit&amp;redlink=1" TargetMode="External"/><Relationship Id="rId5" Type="http://schemas.openxmlformats.org/officeDocument/2006/relationships/hyperlink" Target="http://uk.wikipedia.org/wiki/2_%D0%BB%D1%8E%D1%82%D0%BE%D0%B3%D0%BE" TargetMode="External"/><Relationship Id="rId15" Type="http://schemas.openxmlformats.org/officeDocument/2006/relationships/image" Target="../media/image10.jpeg"/><Relationship Id="rId10" Type="http://schemas.openxmlformats.org/officeDocument/2006/relationships/hyperlink" Target="http://uk.wikipedia.org/wiki/%D0%9B%D1%96%D0%B2%D0%B8%D0%B9_%D0%B1%D0%B5%D1%80%D0%B5%D0%B3_(%D0%9F%D0%B0%D1%80%D0%B8%D0%B6)" TargetMode="External"/><Relationship Id="rId4" Type="http://schemas.openxmlformats.org/officeDocument/2006/relationships/hyperlink" Target="http://uk.wikipedia.org/wiki/1921" TargetMode="External"/><Relationship Id="rId9" Type="http://schemas.openxmlformats.org/officeDocument/2006/relationships/hyperlink" Target="//en.wikipedia.org/wiki/Shakespeare_and_Company_(bookstore)" TargetMode="External"/><Relationship Id="rId14" Type="http://schemas.openxmlformats.org/officeDocument/2006/relationships/hyperlink" Target="http://uk.wikipedia.org/w/index.php?title=%D0%A4%D0%BE%D0%BB%D0%BA%D1%81%D1%82%D0%BE%D0%BD&amp;action=edit&amp;redlink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100_%D0%BD%D0%B0%D0%B9%D0%BA%D1%80%D0%B0%D1%89%D0%B8%D1%85_%D1%80%D0%BE%D0%BC%D0%B0%D0%BD%D1%96%D0%B2_%D0%9D%D0%BE%D0%B2%D1%96%D0%B9%D1%88%D0%BE%D1%97_%D0%B1%D1%96%D0%B1%D0%BB%D1%96%D0%BE%D1%82%D0%B5%D0%BA%D0%B8&amp;action=edit&amp;redlink=1" TargetMode="External"/><Relationship Id="rId2" Type="http://schemas.openxmlformats.org/officeDocument/2006/relationships/hyperlink" Target="http://uk.wikipedia.org/wiki/%D0%91%D0%B5%D0%BA%D0%BA%D0%B5%D1%82_%D0%A1%D0%B5%D0%BC%D1%8E%D0%B5%D0%BB%D1%8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5418_%D0%94%D0%B6%D0%BE%D0%B9%D1%81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6%D1%8E%D1%80%D1%96%D1%85" TargetMode="External"/><Relationship Id="rId13" Type="http://schemas.openxmlformats.org/officeDocument/2006/relationships/hyperlink" Target="http://uk.wikipedia.org/wiki/%D0%A3%D0%BB%D1%96%D1%81%D1%81_(%D1%80%D0%BE%D0%BC%D0%B0%D0%BD)" TargetMode="External"/><Relationship Id="rId3" Type="http://schemas.openxmlformats.org/officeDocument/2006/relationships/hyperlink" Target="http://uk.wikipedia.org/wiki/1882" TargetMode="External"/><Relationship Id="rId7" Type="http://schemas.openxmlformats.org/officeDocument/2006/relationships/hyperlink" Target="http://uk.wikipedia.org/wiki/1941" TargetMode="External"/><Relationship Id="rId12" Type="http://schemas.openxmlformats.org/officeDocument/2006/relationships/hyperlink" Target="http://uk.wikipedia.org/wiki/Magnum_opus" TargetMode="External"/><Relationship Id="rId2" Type="http://schemas.openxmlformats.org/officeDocument/2006/relationships/hyperlink" Target="http://uk.wikipedia.org/wiki/2_%D0%BB%D1%8E%D1%82%D0%BE%D0%B3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3_%D1%81%D1%96%D1%87%D0%BD%D1%8F" TargetMode="External"/><Relationship Id="rId11" Type="http://schemas.openxmlformats.org/officeDocument/2006/relationships/hyperlink" Target="http://uk.wikipedia.org/wiki/%D0%9F%D0%B8%D1%81%D1%8C%D0%BC%D0%B5%D0%BD%D0%BD%D0%B8%D0%BA" TargetMode="External"/><Relationship Id="rId5" Type="http://schemas.openxmlformats.org/officeDocument/2006/relationships/hyperlink" Target="http://uk.wikipedia.org/wiki/%D0%86%D1%80%D0%BB%D0%B0%D0%BD%D0%B4%D1%96%D1%8F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://uk.wikipedia.org/wiki/%D0%90%D0%BD%D0%B3%D0%BB%D1%96%D0%B9%D1%81%D1%8C%D0%BA%D0%B0_%D0%BC%D0%BE%D0%B2%D0%B0" TargetMode="External"/><Relationship Id="rId4" Type="http://schemas.openxmlformats.org/officeDocument/2006/relationships/hyperlink" Target="http://uk.wikipedia.org/wiki/%D0%94%D1%83%D0%B1%D0%BB%D1%96%D0%BD" TargetMode="External"/><Relationship Id="rId9" Type="http://schemas.openxmlformats.org/officeDocument/2006/relationships/hyperlink" Target="http://uk.wikipedia.org/wiki/%D0%A8%D0%B2%D0%B5%D0%B9%D1%86%D0%B0%D1%80%D1%96%D1%8F" TargetMode="External"/><Relationship Id="rId14" Type="http://schemas.openxmlformats.org/officeDocument/2006/relationships/hyperlink" Target="http://uk.wikipedia.org/wiki/%D0%A4%D0%B0%D0%B9%D0%BB:Flag_of_Ireland.sv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6%D1%80%D0%BB%D0%B0%D0%BD%D0%B4%D1%96%D1%8F" TargetMode="External"/><Relationship Id="rId13" Type="http://schemas.openxmlformats.org/officeDocument/2006/relationships/hyperlink" Target="http://uk.wikipedia.org/w/index.php?title=%D0%9F%D0%BE%D0%BC%D0%B8%D0%BD%D0%BA%D0%B8_%D0%B7%D0%B0_%D0%A4%D1%96%D0%BD%D0%BD%D0%B5%D0%B3%D0%B0%D0%BD%D0%BE%D0%BC&amp;action=edit&amp;redlink=1" TargetMode="External"/><Relationship Id="rId3" Type="http://schemas.openxmlformats.org/officeDocument/2006/relationships/hyperlink" Target="http://uk.wikipedia.org/wiki/%D0%86%D1%80%D0%BB%D0%B0%D0%BD%D0%B4%D1%81%D1%8C%D0%BA%D0%B0_%D0%BC%D0%BE%D0%B2%D0%B0" TargetMode="External"/><Relationship Id="rId7" Type="http://schemas.openxmlformats.org/officeDocument/2006/relationships/hyperlink" Target="http://uk.wikipedia.org/wiki/1941" TargetMode="External"/><Relationship Id="rId12" Type="http://schemas.openxmlformats.org/officeDocument/2006/relationships/hyperlink" Target="http://uk.wikipedia.org/wiki/%D0%9F%D0%BE%D1%80%D1%82%D1%80%D0%B5%D1%82_%D0%BC%D0%B8%D1%82%D1%86%D1%8F_%D0%B7%D0%B0%D0%BC%D0%BE%D0%BB%D0%BE%D0%B4%D1%83" TargetMode="External"/><Relationship Id="rId2" Type="http://schemas.openxmlformats.org/officeDocument/2006/relationships/hyperlink" Target="http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3_%D1%81%D1%96%D1%87%D0%BD%D1%8F" TargetMode="External"/><Relationship Id="rId11" Type="http://schemas.openxmlformats.org/officeDocument/2006/relationships/hyperlink" Target="http://uk.wikipedia.org/wiki/%D0%94%D0%B6%D0%B0%D0%BA%D0%BE%D0%BC%D0%BE_%D0%94%D0%B6%D0%BE%D0%B9%D1%81" TargetMode="External"/><Relationship Id="rId5" Type="http://schemas.openxmlformats.org/officeDocument/2006/relationships/hyperlink" Target="http://uk.wikipedia.org/wiki/1882" TargetMode="External"/><Relationship Id="rId10" Type="http://schemas.openxmlformats.org/officeDocument/2006/relationships/hyperlink" Target="http://uk.wikipedia.org/w/index.php?title=%D0%94%D1%83%D0%B1%D0%BB%D1%96%D0%BD%D1%86%D1%96_(%D0%B7%D0%B1%D1%96%D1%80%D0%BA%D0%B0)&amp;action=edit&amp;redlink=1" TargetMode="External"/><Relationship Id="rId4" Type="http://schemas.openxmlformats.org/officeDocument/2006/relationships/hyperlink" Target="http://uk.wikipedia.org/wiki/2_%D0%BB%D1%8E%D1%82%D0%BE%D0%B3%D0%BE" TargetMode="External"/><Relationship Id="rId9" Type="http://schemas.openxmlformats.org/officeDocument/2006/relationships/hyperlink" Target="http://uk.wikipedia.org/wiki/%D0%A3%D0%BB%D1%96%D1%81%D1%81_(%D1%80%D0%BE%D0%BC%D0%B0%D0%BD)" TargetMode="External"/><Relationship Id="rId14" Type="http://schemas.openxmlformats.org/officeDocument/2006/relationships/hyperlink" Target="http://uk.wikipedia.org/wiki/%D0%94%D1%83%D0%B1%D0%BB%D1%96%D0%B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87" TargetMode="External"/><Relationship Id="rId2" Type="http://schemas.openxmlformats.org/officeDocument/2006/relationships/hyperlink" Target="http://uk.wikipedia.org/wiki/%D0%94%D0%B6%D0%BE%D0%BD_%D0%A5%27%D1%8E%D1%81%D1%82%D0%BE%D0%B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D%D0%B3%D0%BB%D1%96%D0%B9%D1%81%D1%8C%D0%BA%D0%B0_%D0%BC%D0%BE%D0%B2%D0%B0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uk.wikipedia.org/wiki/%D0%9F%D0%BE%D1%80%D1%82%D1%80%D0%B5%D1%82_%D0%BC%D0%B8%D1%82%D1%86%D1%8F_%D0%B7%D0%B0%D0%BC%D0%BE%D0%BB%D0%BE%D0%B4%D1%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E%D1%82%D1%96%D0%BA_%D1%81%D0%B2%D1%96%D0%B4%D0%BE%D0%BC%D0%BE%D1%81%D1%82%D1%96" TargetMode="External"/><Relationship Id="rId5" Type="http://schemas.openxmlformats.org/officeDocument/2006/relationships/hyperlink" Target="//en.wikipedia.org/wiki/Stephen_Dedalus" TargetMode="External"/><Relationship Id="rId4" Type="http://schemas.openxmlformats.org/officeDocument/2006/relationships/hyperlink" Target="//en.wikipedia.org/wiki/Stephen_Her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214422"/>
            <a:ext cx="3929090" cy="1470025"/>
          </a:xfrm>
        </p:spPr>
        <p:txBody>
          <a:bodyPr/>
          <a:lstStyle/>
          <a:p>
            <a:r>
              <a:rPr lang="uk-UA" dirty="0" smtClean="0"/>
              <a:t>Джеймс </a:t>
            </a:r>
            <a:r>
              <a:rPr lang="uk-UA" dirty="0" err="1" smtClean="0"/>
              <a:t>Джойс</a:t>
            </a:r>
            <a:endParaRPr lang="uk-UA" dirty="0"/>
          </a:p>
        </p:txBody>
      </p:sp>
      <p:pic>
        <p:nvPicPr>
          <p:cNvPr id="1026" name="Picture 2" descr="Revolutionary Joy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428604"/>
            <a:ext cx="4423733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Улісс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043494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Коли Джеймс Джойс </a:t>
            </a:r>
            <a:r>
              <a:rPr lang="ru-RU" dirty="0" err="1" smtClean="0"/>
              <a:t>закінчував</a:t>
            </a:r>
            <a:r>
              <a:rPr lang="ru-RU" dirty="0" smtClean="0"/>
              <a:t> роботу над «</a:t>
            </a:r>
            <a:r>
              <a:rPr lang="ru-RU" dirty="0" err="1" smtClean="0"/>
              <a:t>Дублінцями</a:t>
            </a:r>
            <a:r>
              <a:rPr lang="ru-RU" dirty="0" smtClean="0"/>
              <a:t>» в </a:t>
            </a:r>
            <a:r>
              <a:rPr lang="ru-RU" dirty="0" smtClean="0">
                <a:hlinkClick r:id="rId2" action="ppaction://hlinkfile" tooltip="1906"/>
              </a:rPr>
              <a:t>1906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задумав </a:t>
            </a:r>
            <a:r>
              <a:rPr lang="ru-RU" dirty="0" err="1" smtClean="0"/>
              <a:t>написати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одну </a:t>
            </a:r>
            <a:r>
              <a:rPr lang="ru-RU" dirty="0" err="1" smtClean="0"/>
              <a:t>історію</a:t>
            </a:r>
            <a:r>
              <a:rPr lang="ru-RU" dirty="0" smtClean="0"/>
              <a:t> про </a:t>
            </a:r>
            <a:r>
              <a:rPr lang="ru-RU" dirty="0" err="1" smtClean="0"/>
              <a:t>єврейського</a:t>
            </a:r>
            <a:r>
              <a:rPr lang="ru-RU" dirty="0" smtClean="0"/>
              <a:t> рекламного агента Леопольда </a:t>
            </a:r>
            <a:r>
              <a:rPr lang="ru-RU" dirty="0" err="1" smtClean="0"/>
              <a:t>Блума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</a:t>
            </a:r>
            <a:r>
              <a:rPr lang="ru-RU" dirty="0" err="1" smtClean="0"/>
              <a:t>Улісс</a:t>
            </a:r>
            <a:r>
              <a:rPr lang="ru-RU" dirty="0" smtClean="0"/>
              <a:t>».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розвинув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в той час, в </a:t>
            </a:r>
            <a:r>
              <a:rPr lang="ru-RU" dirty="0" smtClean="0">
                <a:hlinkClick r:id="rId3" action="ppaction://hlinkfile" tooltip="1914"/>
              </a:rPr>
              <a:t>1914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врешті</a:t>
            </a:r>
            <a:r>
              <a:rPr lang="ru-RU" dirty="0" smtClean="0"/>
              <a:t> почав роботу над романом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задуманою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запланованим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задумом</a:t>
            </a:r>
            <a:r>
              <a:rPr lang="ru-RU" dirty="0" smtClean="0"/>
              <a:t>. Роман </a:t>
            </a:r>
            <a:r>
              <a:rPr lang="ru-RU" dirty="0" err="1" smtClean="0"/>
              <a:t>був</a:t>
            </a:r>
            <a:r>
              <a:rPr lang="ru-RU" dirty="0" smtClean="0"/>
              <a:t> завершений в </a:t>
            </a:r>
            <a:r>
              <a:rPr lang="ru-RU" dirty="0" err="1" smtClean="0"/>
              <a:t>жовтні</a:t>
            </a:r>
            <a:r>
              <a:rPr lang="ru-RU" dirty="0" smtClean="0"/>
              <a:t> </a:t>
            </a:r>
            <a:r>
              <a:rPr lang="ru-RU" dirty="0" smtClean="0">
                <a:hlinkClick r:id="rId4" action="ppaction://hlinkfile" tooltip="1921"/>
              </a:rPr>
              <a:t>1921</a:t>
            </a:r>
            <a:r>
              <a:rPr lang="ru-RU" dirty="0" smtClean="0"/>
              <a:t> року. </a:t>
            </a:r>
            <a:r>
              <a:rPr lang="ru-RU" dirty="0" err="1" smtClean="0"/>
              <a:t>Ще</a:t>
            </a:r>
            <a:r>
              <a:rPr lang="ru-RU" dirty="0" smtClean="0"/>
              <a:t> три </a:t>
            </a:r>
            <a:r>
              <a:rPr lang="ru-RU" dirty="0" err="1" smtClean="0"/>
              <a:t>місяці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присвячені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над </a:t>
            </a:r>
            <a:r>
              <a:rPr lang="ru-RU" dirty="0" err="1" smtClean="0"/>
              <a:t>доопрацюванням</a:t>
            </a:r>
            <a:r>
              <a:rPr lang="ru-RU" dirty="0" smtClean="0"/>
              <a:t> книги, перш </a:t>
            </a:r>
            <a:r>
              <a:rPr lang="ru-RU" dirty="0" err="1" smtClean="0"/>
              <a:t>ніж</a:t>
            </a:r>
            <a:r>
              <a:rPr lang="ru-RU" dirty="0" smtClean="0"/>
              <a:t> Джойс завершив роботу </a:t>
            </a:r>
            <a:r>
              <a:rPr lang="ru-RU" dirty="0" err="1" smtClean="0"/>
              <a:t>незадовго</a:t>
            </a:r>
            <a:r>
              <a:rPr lang="ru-RU" dirty="0" smtClean="0"/>
              <a:t> до </a:t>
            </a:r>
            <a:r>
              <a:rPr lang="ru-RU" dirty="0" err="1" smtClean="0"/>
              <a:t>свого</a:t>
            </a:r>
            <a:r>
              <a:rPr lang="ru-RU" dirty="0" smtClean="0"/>
              <a:t> 40-річчя </a:t>
            </a:r>
            <a:r>
              <a:rPr lang="ru-RU" dirty="0" smtClean="0">
                <a:hlinkClick r:id="rId5" action="ppaction://hlinkfile" tooltip="2 лютого"/>
              </a:rPr>
              <a:t>2 лютого</a:t>
            </a:r>
            <a:r>
              <a:rPr lang="ru-RU" dirty="0" smtClean="0"/>
              <a:t> </a:t>
            </a:r>
            <a:r>
              <a:rPr lang="ru-RU" dirty="0" smtClean="0">
                <a:hlinkClick r:id="rId6" action="ppaction://hlinkfile" tooltip="1922"/>
              </a:rPr>
              <a:t>1922</a:t>
            </a:r>
            <a:r>
              <a:rPr lang="ru-RU" dirty="0" smtClean="0"/>
              <a:t> р</a:t>
            </a:r>
            <a:r>
              <a:rPr lang="ru-RU" dirty="0" smtClean="0"/>
              <a:t>.).</a:t>
            </a:r>
            <a:r>
              <a:rPr lang="ru-RU" dirty="0" smtClean="0"/>
              <a:t> </a:t>
            </a:r>
            <a:r>
              <a:rPr lang="ru-RU" dirty="0" err="1" smtClean="0"/>
              <a:t>оман</a:t>
            </a:r>
            <a:r>
              <a:rPr lang="ru-RU" dirty="0" smtClean="0"/>
              <a:t> не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опублікований</a:t>
            </a:r>
            <a:r>
              <a:rPr lang="ru-RU" dirty="0" smtClean="0"/>
              <a:t> в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 аж до </a:t>
            </a:r>
            <a:r>
              <a:rPr lang="ru-RU" dirty="0" smtClean="0">
                <a:hlinkClick r:id="rId7" action="ppaction://hlinkfile" tooltip="1933"/>
              </a:rPr>
              <a:t>1933</a:t>
            </a:r>
            <a:r>
              <a:rPr lang="ru-RU" dirty="0" smtClean="0"/>
              <a:t> року.</a:t>
            </a:r>
          </a:p>
          <a:p>
            <a:pPr marL="0" indent="0">
              <a:buNone/>
            </a:pPr>
            <a:r>
              <a:rPr lang="ru-RU" dirty="0" err="1" smtClean="0"/>
              <a:t>Почасти</a:t>
            </a:r>
            <a:r>
              <a:rPr lang="ru-RU" dirty="0" smtClean="0"/>
              <a:t> через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протиріччя</a:t>
            </a:r>
            <a:r>
              <a:rPr lang="ru-RU" dirty="0" smtClean="0"/>
              <a:t>, Джойсу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видавця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погодився</a:t>
            </a:r>
            <a:r>
              <a:rPr lang="ru-RU" dirty="0" smtClean="0"/>
              <a:t> </a:t>
            </a:r>
            <a:r>
              <a:rPr lang="ru-RU" dirty="0" err="1" smtClean="0"/>
              <a:t>видати</a:t>
            </a:r>
            <a:r>
              <a:rPr lang="ru-RU" dirty="0" smtClean="0"/>
              <a:t> книгу. Але вона все ж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опублікована</a:t>
            </a:r>
            <a:r>
              <a:rPr lang="ru-RU" dirty="0" smtClean="0"/>
              <a:t> в 1922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Сільвією</a:t>
            </a:r>
            <a:r>
              <a:rPr lang="ru-RU" dirty="0" smtClean="0"/>
              <a:t> </a:t>
            </a:r>
            <a:r>
              <a:rPr lang="ru-RU" dirty="0" err="1" smtClean="0"/>
              <a:t>Біч</a:t>
            </a:r>
            <a:r>
              <a:rPr lang="ru-RU" dirty="0" smtClean="0"/>
              <a:t> за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книжкового</a:t>
            </a:r>
            <a:r>
              <a:rPr lang="ru-RU" dirty="0" smtClean="0"/>
              <a:t> магазину «</a:t>
            </a:r>
            <a:r>
              <a:rPr lang="ru-RU" dirty="0" err="1" smtClean="0"/>
              <a:t>Шекспір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» (</a:t>
            </a:r>
            <a:r>
              <a:rPr lang="ru-RU" dirty="0" smtClean="0">
                <a:hlinkClick r:id="rId8" action="ppaction://hlinkfile" tooltip="Англійська мова"/>
              </a:rPr>
              <a:t>англ.</a:t>
            </a:r>
            <a:r>
              <a:rPr lang="ru-RU" dirty="0" smtClean="0"/>
              <a:t> </a:t>
            </a:r>
            <a:r>
              <a:rPr lang="en-US" i="1" dirty="0" smtClean="0">
                <a:hlinkClick r:id="rId9" action="ppaction://hlinkfile" tooltip="en:Shakespeare and Company (bookstore)"/>
              </a:rPr>
              <a:t>Shakespeare and Company</a:t>
            </a:r>
            <a:r>
              <a:rPr lang="en-US" dirty="0" smtClean="0"/>
              <a:t>) </a:t>
            </a:r>
            <a:r>
              <a:rPr lang="ru-RU" dirty="0" smtClean="0"/>
              <a:t>на </a:t>
            </a:r>
            <a:r>
              <a:rPr lang="ru-RU" dirty="0" err="1" smtClean="0">
                <a:hlinkClick r:id="rId10" action="ppaction://hlinkfile" tooltip="Лівий берег (Париж)"/>
              </a:rPr>
              <a:t>Лівому</a:t>
            </a:r>
            <a:r>
              <a:rPr lang="ru-RU" dirty="0" smtClean="0">
                <a:hlinkClick r:id="rId10" action="ppaction://hlinkfile" tooltip="Лівий берег (Париж)"/>
              </a:rPr>
              <a:t> </a:t>
            </a:r>
            <a:r>
              <a:rPr lang="ru-RU" dirty="0" err="1" smtClean="0">
                <a:hlinkClick r:id="rId10" action="ppaction://hlinkfile" tooltip="Лівий берег (Париж)"/>
              </a:rPr>
              <a:t>Березі</a:t>
            </a:r>
            <a:r>
              <a:rPr lang="ru-RU" dirty="0" smtClean="0"/>
              <a:t>. </a:t>
            </a:r>
            <a:r>
              <a:rPr lang="ru-RU" dirty="0" err="1" smtClean="0"/>
              <a:t>Англійськомовна</a:t>
            </a:r>
            <a:r>
              <a:rPr lang="ru-RU" dirty="0" smtClean="0"/>
              <a:t> </a:t>
            </a:r>
            <a:r>
              <a:rPr lang="ru-RU" dirty="0" err="1" smtClean="0"/>
              <a:t>версія</a:t>
            </a:r>
            <a:r>
              <a:rPr lang="ru-RU" dirty="0" smtClean="0"/>
              <a:t> роману, </a:t>
            </a:r>
            <a:r>
              <a:rPr lang="ru-RU" dirty="0" err="1" smtClean="0"/>
              <a:t>опублікована</a:t>
            </a:r>
            <a:r>
              <a:rPr lang="ru-RU" dirty="0" smtClean="0"/>
              <a:t> в тому ж </a:t>
            </a:r>
            <a:r>
              <a:rPr lang="ru-RU" dirty="0" err="1" smtClean="0"/>
              <a:t>році</a:t>
            </a:r>
            <a:r>
              <a:rPr lang="ru-RU" dirty="0" smtClean="0"/>
              <a:t> покровителем Джойса, </a:t>
            </a:r>
            <a:r>
              <a:rPr lang="ru-RU" dirty="0" err="1" smtClean="0">
                <a:hlinkClick r:id="rId11" action="ppaction://hlinkfile" tooltip="Гаррієт Шоу Вівер (ще не написана)"/>
              </a:rPr>
              <a:t>Гаррієтом</a:t>
            </a:r>
            <a:r>
              <a:rPr lang="ru-RU" dirty="0" smtClean="0">
                <a:hlinkClick r:id="rId11" action="ppaction://hlinkfile" tooltip="Гаррієт Шоу Вівер (ще не написана)"/>
              </a:rPr>
              <a:t> Шоу </a:t>
            </a:r>
            <a:r>
              <a:rPr lang="ru-RU" dirty="0" err="1" smtClean="0">
                <a:hlinkClick r:id="rId11" action="ppaction://hlinkfile" tooltip="Гаррієт Шоу Вівер (ще не написана)"/>
              </a:rPr>
              <a:t>Вівером</a:t>
            </a:r>
            <a:r>
              <a:rPr lang="ru-RU" dirty="0" smtClean="0"/>
              <a:t> (</a:t>
            </a:r>
            <a:r>
              <a:rPr lang="ru-RU" dirty="0" smtClean="0">
                <a:hlinkClick r:id="rId8" action="ppaction://hlinkfile" tooltip="Англійська мова"/>
              </a:rPr>
              <a:t>англ.</a:t>
            </a:r>
            <a:r>
              <a:rPr lang="ru-RU" dirty="0" smtClean="0"/>
              <a:t> </a:t>
            </a:r>
            <a:r>
              <a:rPr lang="en-US" i="1" dirty="0" smtClean="0">
                <a:hlinkClick r:id="rId12" action="ppaction://hlinkfile" tooltip="en:Harriet Shaw Weaver"/>
              </a:rPr>
              <a:t>Harriet Shaw Weaver</a:t>
            </a:r>
            <a:r>
              <a:rPr lang="en-US" dirty="0" smtClean="0"/>
              <a:t>),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не </a:t>
            </a:r>
            <a:r>
              <a:rPr lang="ru-RU" dirty="0" err="1" smtClean="0"/>
              <a:t>дозволялася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 США, </a:t>
            </a:r>
            <a:r>
              <a:rPr lang="ru-RU" dirty="0" err="1" smtClean="0"/>
              <a:t>і</a:t>
            </a:r>
            <a:r>
              <a:rPr lang="ru-RU" dirty="0" smtClean="0"/>
              <a:t> 500 </a:t>
            </a:r>
            <a:r>
              <a:rPr lang="ru-RU" dirty="0" err="1" smtClean="0"/>
              <a:t>примірників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відправлені</a:t>
            </a:r>
            <a:r>
              <a:rPr lang="ru-RU" dirty="0" smtClean="0"/>
              <a:t> до </a:t>
            </a:r>
            <a:r>
              <a:rPr lang="ru-RU" dirty="0" err="1" smtClean="0"/>
              <a:t>Сполучених</a:t>
            </a:r>
            <a:r>
              <a:rPr lang="ru-RU" dirty="0" smtClean="0"/>
              <a:t> </a:t>
            </a:r>
            <a:r>
              <a:rPr lang="ru-RU" dirty="0" err="1" smtClean="0"/>
              <a:t>Штатів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вилучені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знищені</a:t>
            </a:r>
            <a:r>
              <a:rPr lang="ru-RU" dirty="0" smtClean="0"/>
              <a:t>. </a:t>
            </a:r>
            <a:r>
              <a:rPr lang="ru-RU" dirty="0" err="1" smtClean="0"/>
              <a:t>Наступного</a:t>
            </a:r>
            <a:r>
              <a:rPr lang="ru-RU" dirty="0" smtClean="0"/>
              <a:t> року, Джон </a:t>
            </a:r>
            <a:r>
              <a:rPr lang="ru-RU" dirty="0" err="1" smtClean="0"/>
              <a:t>Родкер</a:t>
            </a:r>
            <a:r>
              <a:rPr lang="ru-RU" dirty="0" smtClean="0"/>
              <a:t> (</a:t>
            </a:r>
            <a:r>
              <a:rPr lang="ru-RU" dirty="0" smtClean="0">
                <a:hlinkClick r:id="rId8" action="ppaction://hlinkfile" tooltip="Англійська мова"/>
              </a:rPr>
              <a:t>англ.</a:t>
            </a:r>
            <a:r>
              <a:rPr lang="ru-RU" dirty="0" smtClean="0"/>
              <a:t> </a:t>
            </a:r>
            <a:r>
              <a:rPr lang="en-US" i="1" dirty="0" smtClean="0">
                <a:hlinkClick r:id="rId13" action="ppaction://hlinkfile" tooltip="en:John Rodker"/>
              </a:rPr>
              <a:t>John </a:t>
            </a:r>
            <a:r>
              <a:rPr lang="en-US" i="1" dirty="0" err="1" smtClean="0">
                <a:hlinkClick r:id="rId13" action="ppaction://hlinkfile" tooltip="en:John Rodker"/>
              </a:rPr>
              <a:t>Rodker</a:t>
            </a:r>
            <a:r>
              <a:rPr lang="en-US" dirty="0" smtClean="0"/>
              <a:t>) </a:t>
            </a:r>
            <a:r>
              <a:rPr lang="ru-RU" dirty="0" err="1" smtClean="0"/>
              <a:t>намагається</a:t>
            </a:r>
            <a:r>
              <a:rPr lang="ru-RU" dirty="0" smtClean="0"/>
              <a:t> перевезти </a:t>
            </a:r>
            <a:r>
              <a:rPr lang="ru-RU" dirty="0" err="1" smtClean="0"/>
              <a:t>ще</a:t>
            </a:r>
            <a:r>
              <a:rPr lang="ru-RU" dirty="0" smtClean="0"/>
              <a:t> один тираж </a:t>
            </a:r>
            <a:r>
              <a:rPr lang="ru-RU" dirty="0" err="1" smtClean="0"/>
              <a:t>із</a:t>
            </a:r>
            <a:r>
              <a:rPr lang="ru-RU" dirty="0" smtClean="0"/>
              <a:t> 500 </a:t>
            </a:r>
            <a:r>
              <a:rPr lang="ru-RU" dirty="0" err="1" smtClean="0"/>
              <a:t>примірників</a:t>
            </a:r>
            <a:r>
              <a:rPr lang="ru-RU" dirty="0" smtClean="0"/>
              <a:t> на </a:t>
            </a:r>
            <a:r>
              <a:rPr lang="ru-RU" dirty="0" err="1" smtClean="0"/>
              <a:t>заміну</a:t>
            </a:r>
            <a:r>
              <a:rPr lang="ru-RU" dirty="0" smtClean="0"/>
              <a:t> </a:t>
            </a:r>
            <a:r>
              <a:rPr lang="ru-RU" dirty="0" err="1" smtClean="0"/>
              <a:t>попередньому</a:t>
            </a:r>
            <a:r>
              <a:rPr lang="ru-RU" dirty="0" smtClean="0"/>
              <a:t> </a:t>
            </a:r>
            <a:r>
              <a:rPr lang="ru-RU" dirty="0" err="1" smtClean="0"/>
              <a:t>вилученому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спалений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англійській</a:t>
            </a:r>
            <a:r>
              <a:rPr lang="ru-RU" dirty="0" smtClean="0"/>
              <a:t> </a:t>
            </a:r>
            <a:r>
              <a:rPr lang="ru-RU" dirty="0" err="1" smtClean="0"/>
              <a:t>митниці</a:t>
            </a:r>
            <a:r>
              <a:rPr lang="ru-RU" dirty="0" smtClean="0"/>
              <a:t> у </a:t>
            </a:r>
            <a:r>
              <a:rPr lang="ru-RU" dirty="0" err="1" smtClean="0">
                <a:hlinkClick r:id="rId14" action="ppaction://hlinkfile" tooltip="Фолкстон (ще не написана)"/>
              </a:rPr>
              <a:t>Фолкстоні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2530" name="Picture 2" descr="http://j.livelib.ru/boocover/1000106883/l/013e/Dzhejms_Dzhojs__Uliss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786446" y="1214422"/>
            <a:ext cx="3143272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16 </a:t>
            </a:r>
            <a:r>
              <a:rPr lang="ru-RU" dirty="0" err="1" smtClean="0"/>
              <a:t>червня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 — дата непроста. </a:t>
            </a:r>
            <a:r>
              <a:rPr lang="ru-RU" dirty="0" err="1" smtClean="0"/>
              <a:t>Саме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день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роману, </a:t>
            </a:r>
            <a:r>
              <a:rPr lang="ru-RU" dirty="0" err="1" smtClean="0"/>
              <a:t>який</a:t>
            </a:r>
            <a:r>
              <a:rPr lang="ru-RU" dirty="0" smtClean="0"/>
              <a:t> став </a:t>
            </a:r>
            <a:r>
              <a:rPr lang="ru-RU" dirty="0" err="1" smtClean="0"/>
              <a:t>найвпливовішим</a:t>
            </a:r>
            <a:r>
              <a:rPr lang="ru-RU" dirty="0" smtClean="0"/>
              <a:t> </a:t>
            </a:r>
            <a:r>
              <a:rPr lang="ru-RU" dirty="0" err="1" smtClean="0"/>
              <a:t>твором</a:t>
            </a:r>
            <a:r>
              <a:rPr lang="ru-RU" dirty="0" smtClean="0"/>
              <a:t> 20 </a:t>
            </a:r>
            <a:r>
              <a:rPr lang="ru-RU" dirty="0" err="1" smtClean="0"/>
              <a:t>століття</a:t>
            </a:r>
            <a:r>
              <a:rPr lang="ru-RU" dirty="0" smtClean="0"/>
              <a:t> — роману Джеймса Джойса «</a:t>
            </a:r>
            <a:r>
              <a:rPr lang="ru-RU" dirty="0" err="1" smtClean="0"/>
              <a:t>Улісс</a:t>
            </a:r>
            <a:r>
              <a:rPr lang="ru-RU" dirty="0" smtClean="0"/>
              <a:t>». </a:t>
            </a:r>
            <a:r>
              <a:rPr lang="ru-RU" dirty="0" err="1" smtClean="0"/>
              <a:t>Саме</a:t>
            </a:r>
            <a:r>
              <a:rPr lang="ru-RU" dirty="0" smtClean="0"/>
              <a:t> 16 </a:t>
            </a:r>
            <a:r>
              <a:rPr lang="ru-RU" dirty="0" err="1" smtClean="0"/>
              <a:t>червня</a:t>
            </a:r>
            <a:r>
              <a:rPr lang="ru-RU" dirty="0" smtClean="0"/>
              <a:t> 1904 року Джойс та </a:t>
            </a:r>
            <a:r>
              <a:rPr lang="ru-RU" dirty="0" smtClean="0">
                <a:hlinkClick r:id="rId2" action="ppaction://hlinkfile" tooltip="Беккет Семюель"/>
              </a:rPr>
              <a:t>Беккет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неабиякої</a:t>
            </a:r>
            <a:r>
              <a:rPr lang="ru-RU" dirty="0" smtClean="0"/>
              <a:t> </a:t>
            </a:r>
            <a:r>
              <a:rPr lang="ru-RU" dirty="0" err="1" smtClean="0"/>
              <a:t>пиятики</a:t>
            </a:r>
            <a:r>
              <a:rPr lang="ru-RU" dirty="0" smtClean="0"/>
              <a:t>, </a:t>
            </a:r>
            <a:r>
              <a:rPr lang="ru-RU" dirty="0" err="1" smtClean="0"/>
              <a:t>пройшлися</a:t>
            </a:r>
            <a:r>
              <a:rPr lang="ru-RU" dirty="0" smtClean="0"/>
              <a:t> </a:t>
            </a:r>
            <a:r>
              <a:rPr lang="ru-RU" dirty="0" err="1" smtClean="0"/>
              <a:t>дублінським</a:t>
            </a:r>
            <a:r>
              <a:rPr lang="ru-RU" dirty="0" smtClean="0"/>
              <a:t> маршрутом </a:t>
            </a:r>
            <a:r>
              <a:rPr lang="ru-RU" dirty="0" err="1" smtClean="0"/>
              <a:t>Блума</a:t>
            </a:r>
            <a:r>
              <a:rPr lang="ru-RU" dirty="0" smtClean="0"/>
              <a:t> — головного героя «</a:t>
            </a:r>
            <a:r>
              <a:rPr lang="ru-RU" dirty="0" err="1" smtClean="0"/>
              <a:t>Улісса</a:t>
            </a:r>
            <a:r>
              <a:rPr lang="ru-RU" dirty="0" smtClean="0"/>
              <a:t>».</a:t>
            </a:r>
            <a:r>
              <a:rPr lang="ru-RU" baseline="30000" dirty="0" smtClean="0">
                <a:hlinkClick r:id="" action="ppaction://hlinkfile"/>
              </a:rPr>
              <a:t>[2]</a:t>
            </a:r>
            <a:endParaRPr lang="ru-RU" dirty="0" smtClean="0"/>
          </a:p>
          <a:p>
            <a:r>
              <a:rPr lang="ru-RU" dirty="0" smtClean="0"/>
              <a:t>Книги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тиражу романа «</a:t>
            </a:r>
            <a:r>
              <a:rPr lang="ru-RU" dirty="0" err="1" smtClean="0"/>
              <a:t>Улісс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найдорожчим</a:t>
            </a:r>
            <a:r>
              <a:rPr lang="ru-RU" dirty="0" smtClean="0"/>
              <a:t> </a:t>
            </a:r>
            <a:r>
              <a:rPr lang="ru-RU" dirty="0" err="1" smtClean="0"/>
              <a:t>друкарським</a:t>
            </a:r>
            <a:r>
              <a:rPr lang="ru-RU" dirty="0" smtClean="0"/>
              <a:t> </a:t>
            </a:r>
            <a:r>
              <a:rPr lang="ru-RU" dirty="0" err="1" smtClean="0"/>
              <a:t>виданням</a:t>
            </a:r>
            <a:r>
              <a:rPr lang="ru-RU" dirty="0" smtClean="0"/>
              <a:t> </a:t>
            </a:r>
            <a:r>
              <a:rPr lang="ru-RU" dirty="0" err="1" smtClean="0"/>
              <a:t>двадцятого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 smtClean="0"/>
              <a:t>Ціна</a:t>
            </a:r>
            <a:r>
              <a:rPr lang="ru-RU" dirty="0" smtClean="0"/>
              <a:t> на них </a:t>
            </a:r>
            <a:r>
              <a:rPr lang="ru-RU" dirty="0" err="1" smtClean="0"/>
              <a:t>починалася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100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фунтів</a:t>
            </a:r>
            <a:r>
              <a:rPr lang="ru-RU" dirty="0" smtClean="0"/>
              <a:t> (175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), (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букіністичних</a:t>
            </a:r>
            <a:r>
              <a:rPr lang="ru-RU" dirty="0" smtClean="0"/>
              <a:t> </a:t>
            </a:r>
            <a:r>
              <a:rPr lang="ru-RU" dirty="0" err="1" smtClean="0"/>
              <a:t>магазинів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аукціонів</a:t>
            </a:r>
            <a:r>
              <a:rPr lang="ru-RU" dirty="0" smtClean="0"/>
              <a:t> журналом «</a:t>
            </a:r>
            <a:r>
              <a:rPr lang="en-US" dirty="0" smtClean="0"/>
              <a:t>Book &amp; Magazine Collector»). </a:t>
            </a:r>
            <a:r>
              <a:rPr lang="ru-RU" dirty="0" smtClean="0"/>
              <a:t>Перше </a:t>
            </a:r>
            <a:r>
              <a:rPr lang="ru-RU" dirty="0" err="1" smtClean="0"/>
              <a:t>видання</a:t>
            </a:r>
            <a:r>
              <a:rPr lang="ru-RU" dirty="0" smtClean="0"/>
              <a:t> «</a:t>
            </a:r>
            <a:r>
              <a:rPr lang="ru-RU" dirty="0" err="1" smtClean="0"/>
              <a:t>Улісса</a:t>
            </a:r>
            <a:r>
              <a:rPr lang="ru-RU" dirty="0" smtClean="0"/>
              <a:t>»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віддруковане</a:t>
            </a:r>
            <a:r>
              <a:rPr lang="ru-RU" dirty="0" smtClean="0"/>
              <a:t> в </a:t>
            </a:r>
            <a:r>
              <a:rPr lang="ru-RU" dirty="0" err="1" smtClean="0"/>
              <a:t>Парижі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1922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тираж </a:t>
            </a:r>
            <a:r>
              <a:rPr lang="ru-RU" dirty="0" err="1" smtClean="0"/>
              <a:t>склав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тисячу</a:t>
            </a:r>
            <a:r>
              <a:rPr lang="ru-RU" dirty="0" smtClean="0"/>
              <a:t> </a:t>
            </a:r>
            <a:r>
              <a:rPr lang="ru-RU" dirty="0" err="1" smtClean="0"/>
              <a:t>екземплярів</a:t>
            </a:r>
            <a:r>
              <a:rPr lang="ru-RU" dirty="0" smtClean="0"/>
              <a:t>. Сто </a:t>
            </a:r>
            <a:r>
              <a:rPr lang="ru-RU" dirty="0" err="1" smtClean="0"/>
              <a:t>з</a:t>
            </a:r>
            <a:r>
              <a:rPr lang="ru-RU" dirty="0" smtClean="0"/>
              <a:t> них Джойс </a:t>
            </a:r>
            <a:r>
              <a:rPr lang="ru-RU" dirty="0" err="1" smtClean="0"/>
              <a:t>підписав</a:t>
            </a:r>
            <a:r>
              <a:rPr lang="ru-RU" dirty="0" smtClean="0"/>
              <a:t> </a:t>
            </a:r>
            <a:r>
              <a:rPr lang="ru-RU" dirty="0" err="1" smtClean="0"/>
              <a:t>власноручно</a:t>
            </a:r>
            <a:r>
              <a:rPr lang="ru-RU" dirty="0" smtClean="0"/>
              <a:t>. У 2004 </a:t>
            </a:r>
            <a:r>
              <a:rPr lang="ru-RU" dirty="0" err="1" smtClean="0"/>
              <a:t>році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паризьких</a:t>
            </a:r>
            <a:r>
              <a:rPr lang="ru-RU" dirty="0" smtClean="0"/>
              <a:t> </a:t>
            </a:r>
            <a:r>
              <a:rPr lang="ru-RU" dirty="0" err="1" smtClean="0"/>
              <a:t>томів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автографом </a:t>
            </a:r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проданий</a:t>
            </a:r>
            <a:r>
              <a:rPr lang="ru-RU" dirty="0" smtClean="0"/>
              <a:t> на </a:t>
            </a:r>
            <a:r>
              <a:rPr lang="ru-RU" dirty="0" err="1" smtClean="0"/>
              <a:t>аукціоні</a:t>
            </a:r>
            <a:r>
              <a:rPr lang="ru-RU" dirty="0" smtClean="0"/>
              <a:t> </a:t>
            </a:r>
            <a:r>
              <a:rPr lang="en-US" dirty="0" smtClean="0"/>
              <a:t>Sotheby's </a:t>
            </a:r>
            <a:r>
              <a:rPr lang="ru-RU" dirty="0" smtClean="0"/>
              <a:t>в Нью-Йорку за 288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 (160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фунтів</a:t>
            </a:r>
            <a:r>
              <a:rPr lang="ru-RU" dirty="0" smtClean="0"/>
              <a:t>).</a:t>
            </a:r>
            <a:r>
              <a:rPr lang="ru-RU" baseline="30000" dirty="0" smtClean="0">
                <a:hlinkClick r:id="" action="ppaction://hlinkfile"/>
              </a:rPr>
              <a:t>[3]</a:t>
            </a:r>
            <a:endParaRPr lang="ru-RU" dirty="0" smtClean="0"/>
          </a:p>
          <a:p>
            <a:r>
              <a:rPr lang="ru-RU" dirty="0" smtClean="0"/>
              <a:t>Роман «</a:t>
            </a:r>
            <a:r>
              <a:rPr lang="ru-RU" dirty="0" err="1" smtClean="0"/>
              <a:t>Улісс</a:t>
            </a:r>
            <a:r>
              <a:rPr lang="ru-RU" dirty="0" smtClean="0"/>
              <a:t>»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визнаний</a:t>
            </a:r>
            <a:r>
              <a:rPr lang="ru-RU" dirty="0" smtClean="0"/>
              <a:t> як № 1 у списку </a:t>
            </a:r>
            <a:r>
              <a:rPr lang="ru-RU" dirty="0" smtClean="0">
                <a:hlinkClick r:id="rId3" action="ppaction://hlinkfile" tooltip="100 найкращих романів Новійшої бібліотеки (ще не написана)"/>
              </a:rPr>
              <a:t>100 </a:t>
            </a:r>
            <a:r>
              <a:rPr lang="ru-RU" dirty="0" err="1" smtClean="0">
                <a:hlinkClick r:id="rId3" action="ppaction://hlinkfile" tooltip="100 найкращих романів Новійшої бібліотеки (ще не написана)"/>
              </a:rPr>
              <a:t>найкращих</a:t>
            </a:r>
            <a:r>
              <a:rPr lang="ru-RU" dirty="0" smtClean="0">
                <a:hlinkClick r:id="rId3" action="ppaction://hlinkfile" tooltip="100 найкращих романів Новійшої бібліотеки (ще не написана)"/>
              </a:rPr>
              <a:t> </a:t>
            </a:r>
            <a:r>
              <a:rPr lang="ru-RU" dirty="0" err="1" smtClean="0">
                <a:hlinkClick r:id="rId3" action="ppaction://hlinkfile" tooltip="100 найкращих романів Новійшої бібліотеки (ще не написана)"/>
              </a:rPr>
              <a:t>романів</a:t>
            </a:r>
            <a:r>
              <a:rPr lang="ru-RU" dirty="0" smtClean="0">
                <a:hlinkClick r:id="rId3" action="ppaction://hlinkfile" tooltip="100 найкращих романів Новійшої бібліотеки (ще не написана)"/>
              </a:rPr>
              <a:t> 20 </a:t>
            </a:r>
            <a:r>
              <a:rPr lang="ru-RU" dirty="0" err="1" smtClean="0">
                <a:hlinkClick r:id="rId3" action="ppaction://hlinkfile" tooltip="100 найкращих романів Новійшої бібліотеки (ще не написана)"/>
              </a:rPr>
              <a:t>століття</a:t>
            </a:r>
            <a:r>
              <a:rPr lang="ru-RU" dirty="0" smtClean="0">
                <a:hlinkClick r:id="rId3" action="ppaction://hlinkfile" tooltip="100 найкращих романів Новійшої бібліотеки (ще не написана)"/>
              </a:rPr>
              <a:t> </a:t>
            </a:r>
            <a:r>
              <a:rPr lang="ru-RU" dirty="0" err="1" smtClean="0">
                <a:hlinkClick r:id="rId3" action="ppaction://hlinkfile" tooltip="100 найкращих романів Новійшої бібліотеки (ще не написана)"/>
              </a:rPr>
              <a:t>англійською</a:t>
            </a:r>
            <a:r>
              <a:rPr lang="ru-RU" dirty="0" smtClean="0">
                <a:hlinkClick r:id="rId3" action="ppaction://hlinkfile" tooltip="100 найкращих романів Новійшої бібліотеки (ще не написана)"/>
              </a:rPr>
              <a:t> </a:t>
            </a:r>
            <a:r>
              <a:rPr lang="ru-RU" dirty="0" err="1" smtClean="0">
                <a:hlinkClick r:id="rId3" action="ppaction://hlinkfile" tooltip="100 найкращих романів Новійшої бібліотеки (ще не написана)"/>
              </a:rPr>
              <a:t>мовою</a:t>
            </a:r>
            <a:r>
              <a:rPr lang="ru-RU" dirty="0" smtClean="0">
                <a:hlinkClick r:id="rId3" action="ppaction://hlinkfile" tooltip="100 найкращих романів Новійшої бібліотеки (ще не написана)"/>
              </a:rPr>
              <a:t> за </a:t>
            </a:r>
            <a:r>
              <a:rPr lang="ru-RU" dirty="0" err="1" smtClean="0">
                <a:hlinkClick r:id="rId3" action="ppaction://hlinkfile" tooltip="100 найкращих романів Новійшої бібліотеки (ще не написана)"/>
              </a:rPr>
              <a:t>версією</a:t>
            </a:r>
            <a:r>
              <a:rPr lang="ru-RU" dirty="0" smtClean="0">
                <a:hlinkClick r:id="rId3" action="ppaction://hlinkfile" tooltip="100 найкращих романів Новійшої бібліотеки (ще не написана)"/>
              </a:rPr>
              <a:t> </a:t>
            </a:r>
            <a:r>
              <a:rPr lang="ru-RU" dirty="0" err="1" smtClean="0">
                <a:hlinkClick r:id="rId3" action="ppaction://hlinkfile" tooltip="100 найкращих романів Новійшої бібліотеки (ще не написана)"/>
              </a:rPr>
              <a:t>видавництва</a:t>
            </a:r>
            <a:r>
              <a:rPr lang="ru-RU" dirty="0" smtClean="0">
                <a:hlinkClick r:id="rId3" action="ppaction://hlinkfile" tooltip="100 найкращих романів Новійшої бібліотеки (ще не написана)"/>
              </a:rPr>
              <a:t> </a:t>
            </a:r>
            <a:r>
              <a:rPr lang="en-US" dirty="0" smtClean="0">
                <a:hlinkClick r:id="rId3" action="ppaction://hlinkfile" tooltip="100 найкращих романів Новійшої бібліотеки (ще не написана)"/>
              </a:rPr>
              <a:t>Modern Library</a:t>
            </a:r>
            <a:r>
              <a:rPr lang="en-US" baseline="30000" dirty="0" smtClean="0">
                <a:hlinkClick r:id="" action="ppaction://hlinkfile"/>
              </a:rPr>
              <a:t>[4]</a:t>
            </a:r>
            <a:endParaRPr lang="en-US" dirty="0" smtClean="0"/>
          </a:p>
          <a:p>
            <a:r>
              <a:rPr lang="en-US" dirty="0" smtClean="0">
                <a:hlinkClick r:id="rId4" action="ppaction://hlinkfile" tooltip="5418 Джойс"/>
              </a:rPr>
              <a:t>5418 </a:t>
            </a:r>
            <a:r>
              <a:rPr lang="ru-RU" dirty="0" smtClean="0">
                <a:hlinkClick r:id="rId4" action="ppaction://hlinkfile" tooltip="5418 Джойс"/>
              </a:rPr>
              <a:t>Джойс</a:t>
            </a:r>
            <a:r>
              <a:rPr lang="ru-RU" dirty="0" smtClean="0"/>
              <a:t> — </a:t>
            </a:r>
            <a:r>
              <a:rPr lang="ru-RU" dirty="0" err="1" smtClean="0"/>
              <a:t>астероїд</a:t>
            </a:r>
            <a:r>
              <a:rPr lang="ru-RU" dirty="0" smtClean="0"/>
              <a:t>, названий на честь </a:t>
            </a:r>
            <a:r>
              <a:rPr lang="ru-RU" dirty="0" err="1" smtClean="0"/>
              <a:t>письменника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0004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поразки</a:t>
            </a:r>
            <a:r>
              <a:rPr lang="ru-RU" sz="2800" dirty="0" smtClean="0"/>
              <a:t> </a:t>
            </a:r>
            <a:r>
              <a:rPr lang="ru-RU" sz="2800" dirty="0" err="1" smtClean="0"/>
              <a:t>Франції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окупації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німецькими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військами</a:t>
            </a:r>
            <a:r>
              <a:rPr lang="ru-RU" sz="2800" dirty="0" smtClean="0"/>
              <a:t> на початку </a:t>
            </a:r>
            <a:r>
              <a:rPr lang="ru-RU" sz="2800" dirty="0" err="1" smtClean="0"/>
              <a:t>Другої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війни</a:t>
            </a:r>
            <a:r>
              <a:rPr lang="ru-RU" sz="2800" dirty="0" smtClean="0"/>
              <a:t> Джойс </a:t>
            </a:r>
            <a:r>
              <a:rPr lang="ru-RU" sz="2800" dirty="0" err="1" smtClean="0"/>
              <a:t>повернувся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Цюріха</a:t>
            </a:r>
            <a:r>
              <a:rPr lang="ru-RU" sz="2800" dirty="0" smtClean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сильно </a:t>
            </a:r>
            <a:r>
              <a:rPr lang="ru-RU" sz="2800" dirty="0" err="1" smtClean="0"/>
              <a:t>страждав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наслідків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глаукоми</a:t>
            </a:r>
            <a:r>
              <a:rPr lang="ru-RU" sz="2800" dirty="0" smtClean="0"/>
              <a:t>. </a:t>
            </a:r>
            <a:r>
              <a:rPr lang="ru-RU" sz="2800" dirty="0" err="1" smtClean="0"/>
              <a:t>Здоров’я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продовжувало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погіршуватися</a:t>
            </a:r>
            <a:r>
              <a:rPr lang="ru-RU" sz="2800" dirty="0" smtClean="0"/>
              <a:t>. 11 </a:t>
            </a:r>
            <a:r>
              <a:rPr lang="ru-RU" sz="2800" dirty="0" err="1" smtClean="0"/>
              <a:t>січня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переніс</a:t>
            </a:r>
            <a:r>
              <a:rPr lang="ru-RU" sz="2800" dirty="0" smtClean="0"/>
              <a:t> </a:t>
            </a:r>
            <a:r>
              <a:rPr lang="ru-RU" sz="2800" dirty="0" err="1" smtClean="0"/>
              <a:t>операцію</a:t>
            </a:r>
            <a:r>
              <a:rPr lang="ru-RU" sz="2800" dirty="0" smtClean="0"/>
              <a:t> у </a:t>
            </a:r>
            <a:r>
              <a:rPr lang="ru-RU" sz="2800" dirty="0" err="1" smtClean="0"/>
              <a:t>зв’язку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проривної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виразкою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13 </a:t>
            </a:r>
            <a:r>
              <a:rPr lang="ru-RU" sz="2800" dirty="0" err="1" smtClean="0"/>
              <a:t>січня</a:t>
            </a:r>
            <a:r>
              <a:rPr lang="ru-RU" sz="2800" dirty="0" smtClean="0"/>
              <a:t> 1941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помер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23554" name="Picture 2" descr="Могила Джой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429000"/>
            <a:ext cx="483870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928672"/>
          <a:ext cx="6929486" cy="396336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464743"/>
                <a:gridCol w="3464743"/>
              </a:tblGrid>
              <a:tr h="495421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Дата народження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hlinkClick r:id="rId2" action="ppaction://hlinkfile" tooltip="2 лютого"/>
                        </a:rPr>
                        <a:t>2 лютого</a:t>
                      </a:r>
                      <a:r>
                        <a:rPr lang="ru-RU"/>
                        <a:t> </a:t>
                      </a:r>
                      <a:r>
                        <a:rPr lang="ru-RU" u="none" strike="noStrike">
                          <a:hlinkClick r:id="rId3" action="ppaction://hlinkfile" tooltip="1882"/>
                        </a:rPr>
                        <a:t>1882</a:t>
                      </a:r>
                      <a:endParaRPr lang="ru-RU"/>
                    </a:p>
                  </a:txBody>
                  <a:tcPr/>
                </a:tc>
              </a:tr>
              <a:tr h="495421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Місце народження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hlinkClick r:id="rId4" action="ppaction://hlinkfile" tooltip="Дублін"/>
                        </a:rPr>
                        <a:t>Дублін</a:t>
                      </a:r>
                      <a:r>
                        <a:rPr lang="ru-RU"/>
                        <a:t>, </a:t>
                      </a:r>
                      <a:r>
                        <a:rPr lang="ru-RU" u="none" strike="noStrike">
                          <a:hlinkClick r:id="rId5" action="ppaction://hlinkfile" tooltip="Ірландія"/>
                        </a:rPr>
                        <a:t>Ірландія</a:t>
                      </a:r>
                      <a:endParaRPr lang="ru-RU"/>
                    </a:p>
                  </a:txBody>
                  <a:tcPr/>
                </a:tc>
              </a:tr>
              <a:tr h="495421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Дата смерті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hlinkClick r:id="rId6" action="ppaction://hlinkfile" tooltip="13 січня"/>
                        </a:rPr>
                        <a:t>13 січня</a:t>
                      </a:r>
                      <a:r>
                        <a:rPr lang="ru-RU"/>
                        <a:t> </a:t>
                      </a:r>
                      <a:r>
                        <a:rPr lang="ru-RU" u="none" strike="noStrike">
                          <a:hlinkClick r:id="rId7" action="ppaction://hlinkfile" tooltip="1941"/>
                        </a:rPr>
                        <a:t>1941</a:t>
                      </a:r>
                      <a:r>
                        <a:rPr lang="ru-RU"/>
                        <a:t> (58 років)</a:t>
                      </a:r>
                    </a:p>
                  </a:txBody>
                  <a:tcPr/>
                </a:tc>
              </a:tr>
              <a:tr h="495421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Місце смерті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hlinkClick r:id="rId8" action="ppaction://hlinkfile" tooltip="Цюріх"/>
                        </a:rPr>
                        <a:t>Цюріх</a:t>
                      </a:r>
                      <a:r>
                        <a:rPr lang="ru-RU"/>
                        <a:t>, </a:t>
                      </a:r>
                      <a:r>
                        <a:rPr lang="ru-RU" u="none" strike="noStrike">
                          <a:hlinkClick r:id="rId9" action="ppaction://hlinkfile" tooltip="Швейцарія"/>
                        </a:rPr>
                        <a:t>Швейцарія</a:t>
                      </a:r>
                      <a:endParaRPr lang="ru-RU"/>
                    </a:p>
                  </a:txBody>
                  <a:tcPr/>
                </a:tc>
              </a:tr>
              <a:tr h="495421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Громадянство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 </a:t>
                      </a:r>
                      <a:r>
                        <a:rPr lang="ru-RU" u="none" strike="noStrike">
                          <a:hlinkClick r:id="rId5" action="ppaction://hlinkfile" tooltip="Ірландія"/>
                        </a:rPr>
                        <a:t>Ірландія</a:t>
                      </a:r>
                      <a:endParaRPr lang="ru-RU"/>
                    </a:p>
                  </a:txBody>
                  <a:tcPr/>
                </a:tc>
              </a:tr>
              <a:tr h="495421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Мова творів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hlinkClick r:id="rId10" action="ppaction://hlinkfile" tooltip="Англійська мова"/>
                        </a:rPr>
                        <a:t>англійська</a:t>
                      </a:r>
                      <a:endParaRPr lang="ru-RU"/>
                    </a:p>
                  </a:txBody>
                  <a:tcPr/>
                </a:tc>
              </a:tr>
              <a:tr h="495421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Рід діяльності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hlinkClick r:id="rId11" action="ppaction://hlinkfile" tooltip="Письменник"/>
                        </a:rPr>
                        <a:t>Письменник</a:t>
                      </a:r>
                      <a:endParaRPr lang="ru-RU"/>
                    </a:p>
                  </a:txBody>
                  <a:tcPr/>
                </a:tc>
              </a:tr>
              <a:tr h="495421">
                <a:tc>
                  <a:txBody>
                    <a:bodyPr/>
                    <a:lstStyle/>
                    <a:p>
                      <a:pPr algn="l" fontAlgn="t"/>
                      <a:r>
                        <a:rPr lang="en-US" u="none" strike="noStrike" dirty="0">
                          <a:hlinkClick r:id="rId12" action="ppaction://hlinkfile" tooltip="Magnum opus"/>
                        </a:rPr>
                        <a:t>Magnum opus</a:t>
                      </a:r>
                      <a:r>
                        <a:rPr lang="en-US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hlinkClick r:id="rId13" action="ppaction://hlinkfile" tooltip="Улісс (роман)"/>
                        </a:rPr>
                        <a:t>«</a:t>
                      </a:r>
                      <a:r>
                        <a:rPr lang="ru-RU" u="none" strike="noStrike" dirty="0" err="1">
                          <a:hlinkClick r:id="rId13" action="ppaction://hlinkfile" tooltip="Улісс (роман)"/>
                        </a:rPr>
                        <a:t>Улісс</a:t>
                      </a:r>
                      <a:r>
                        <a:rPr lang="ru-RU" u="none" strike="noStrike" dirty="0">
                          <a:hlinkClick r:id="rId13" action="ppaction://hlinkfile" tooltip="Улісс (роман)"/>
                        </a:rPr>
                        <a:t>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9" name="Picture 3" descr="Ірландія">
            <a:hlinkClick r:id="rId14" tooltip="Ірландія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-76200"/>
            <a:ext cx="190500" cy="9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Автограф</a:t>
            </a:r>
            <a:endParaRPr lang="ru-RU" dirty="0"/>
          </a:p>
        </p:txBody>
      </p:sp>
      <p:pic>
        <p:nvPicPr>
          <p:cNvPr id="15362" name="Picture 2" descr="Автограф — Джеймс Джой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571744"/>
            <a:ext cx="6357982" cy="1962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Джеймс Августин </a:t>
            </a:r>
            <a:r>
              <a:rPr lang="ru-RU" b="1" dirty="0" err="1" smtClean="0"/>
              <a:t>Алоїзій</a:t>
            </a:r>
            <a:r>
              <a:rPr lang="ru-RU" b="1" dirty="0" smtClean="0"/>
              <a:t> Джойс</a:t>
            </a:r>
            <a:r>
              <a:rPr lang="ru-RU" dirty="0" smtClean="0"/>
              <a:t> (</a:t>
            </a:r>
            <a:r>
              <a:rPr lang="ru-RU" dirty="0" smtClean="0">
                <a:hlinkClick r:id="rId2" action="ppaction://hlinkfile" tooltip="Англійська мова"/>
              </a:rPr>
              <a:t>англ.</a:t>
            </a:r>
            <a:r>
              <a:rPr lang="ru-RU" dirty="0" smtClean="0"/>
              <a:t> </a:t>
            </a:r>
            <a:r>
              <a:rPr lang="en-US" i="1" dirty="0" smtClean="0"/>
              <a:t>James Augustine Aloysius Joyce</a:t>
            </a:r>
            <a:r>
              <a:rPr lang="en-US" dirty="0" smtClean="0"/>
              <a:t>, </a:t>
            </a:r>
            <a:r>
              <a:rPr lang="ru-RU" dirty="0" err="1" smtClean="0">
                <a:hlinkClick r:id="rId3" action="ppaction://hlinkfile" tooltip="Ірландська мова"/>
              </a:rPr>
              <a:t>ірл</a:t>
            </a:r>
            <a:r>
              <a:rPr lang="ru-RU" dirty="0" smtClean="0">
                <a:hlinkClick r:id="rId3" action="ppaction://hlinkfile" tooltip="Ірландська мова"/>
              </a:rPr>
              <a:t>.</a:t>
            </a:r>
            <a:r>
              <a:rPr lang="ru-RU" dirty="0" smtClean="0"/>
              <a:t> </a:t>
            </a:r>
            <a:r>
              <a:rPr lang="en-US" i="1" dirty="0" err="1" smtClean="0"/>
              <a:t>Séamas</a:t>
            </a:r>
            <a:r>
              <a:rPr lang="en-US" i="1" dirty="0" smtClean="0"/>
              <a:t> </a:t>
            </a:r>
            <a:r>
              <a:rPr lang="en-US" i="1" dirty="0" err="1" smtClean="0"/>
              <a:t>Seoige</a:t>
            </a:r>
            <a:r>
              <a:rPr lang="en-US" dirty="0" smtClean="0"/>
              <a:t>, *</a:t>
            </a:r>
            <a:r>
              <a:rPr lang="en-US" dirty="0" smtClean="0">
                <a:hlinkClick r:id="rId4" action="ppaction://hlinkfile" tooltip="2 лютого"/>
              </a:rPr>
              <a:t>2 </a:t>
            </a:r>
            <a:r>
              <a:rPr lang="ru-RU" dirty="0" smtClean="0">
                <a:hlinkClick r:id="rId4" action="ppaction://hlinkfile" tooltip="2 лютого"/>
              </a:rPr>
              <a:t>лютого</a:t>
            </a:r>
            <a:r>
              <a:rPr lang="ru-RU" dirty="0" smtClean="0"/>
              <a:t> </a:t>
            </a:r>
            <a:r>
              <a:rPr lang="ru-RU" dirty="0" smtClean="0">
                <a:hlinkClick r:id="rId5" action="ppaction://hlinkfile" tooltip="1882"/>
              </a:rPr>
              <a:t>1882</a:t>
            </a:r>
            <a:r>
              <a:rPr lang="ru-RU" dirty="0" smtClean="0"/>
              <a:t> — †</a:t>
            </a:r>
            <a:r>
              <a:rPr lang="ru-RU" dirty="0" smtClean="0">
                <a:hlinkClick r:id="rId6" action="ppaction://hlinkfile" tooltip="13 січня"/>
              </a:rPr>
              <a:t>13 </a:t>
            </a:r>
            <a:r>
              <a:rPr lang="ru-RU" dirty="0" err="1" smtClean="0">
                <a:hlinkClick r:id="rId6" action="ppaction://hlinkfile" tooltip="13 січня"/>
              </a:rPr>
              <a:t>січня</a:t>
            </a:r>
            <a:r>
              <a:rPr lang="ru-RU" dirty="0" smtClean="0"/>
              <a:t> </a:t>
            </a:r>
            <a:r>
              <a:rPr lang="ru-RU" dirty="0" smtClean="0">
                <a:hlinkClick r:id="rId7" action="ppaction://hlinkfile" tooltip="1941"/>
              </a:rPr>
              <a:t>1941</a:t>
            </a:r>
            <a:r>
              <a:rPr lang="ru-RU" dirty="0" smtClean="0"/>
              <a:t>) —</a:t>
            </a:r>
            <a:r>
              <a:rPr lang="ru-RU" dirty="0" err="1" smtClean="0">
                <a:hlinkClick r:id="rId8" action="ppaction://hlinkfile" tooltip="Ірландія"/>
              </a:rPr>
              <a:t>ірландський</a:t>
            </a:r>
            <a:r>
              <a:rPr lang="ru-RU" dirty="0" smtClean="0"/>
              <a:t> </a:t>
            </a:r>
            <a:r>
              <a:rPr lang="ru-RU" dirty="0" err="1" smtClean="0"/>
              <a:t>письменник</a:t>
            </a:r>
            <a:r>
              <a:rPr lang="ru-RU" dirty="0" smtClean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найвпливовіших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</a:t>
            </a:r>
            <a:r>
              <a:rPr lang="ru-RU" dirty="0" err="1" smtClean="0"/>
              <a:t>двадцятого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загальне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перш за все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своєму</a:t>
            </a:r>
            <a:r>
              <a:rPr lang="ru-RU" dirty="0" smtClean="0"/>
              <a:t> монументальному роману «</a:t>
            </a:r>
            <a:r>
              <a:rPr lang="ru-RU" i="1" dirty="0" err="1" smtClean="0">
                <a:hlinkClick r:id="rId9" action="ppaction://hlinkfile" tooltip="Улісс (роман)"/>
              </a:rPr>
              <a:t>Улісс</a:t>
            </a:r>
            <a:r>
              <a:rPr lang="ru-RU" dirty="0" smtClean="0"/>
              <a:t>» (1922).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його</a:t>
            </a:r>
            <a:r>
              <a:rPr lang="ru-RU" dirty="0" smtClean="0"/>
              <a:t> перу належать </a:t>
            </a:r>
            <a:r>
              <a:rPr lang="ru-RU" dirty="0" err="1" smtClean="0"/>
              <a:t>такі</a:t>
            </a:r>
            <a:r>
              <a:rPr lang="ru-RU" dirty="0" smtClean="0"/>
              <a:t> книги як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 «</a:t>
            </a:r>
            <a:r>
              <a:rPr lang="ru-RU" i="1" dirty="0" err="1" smtClean="0">
                <a:hlinkClick r:id="rId10" action="ppaction://hlinkfile" tooltip="Дублінці (збірка) (ще не написана)"/>
              </a:rPr>
              <a:t>Дублінці</a:t>
            </a:r>
            <a:r>
              <a:rPr lang="ru-RU" dirty="0" smtClean="0"/>
              <a:t>» (1914), </a:t>
            </a:r>
            <a:r>
              <a:rPr lang="ru-RU" dirty="0" err="1" smtClean="0"/>
              <a:t>психолого-автобіографічне</a:t>
            </a:r>
            <a:r>
              <a:rPr lang="ru-RU" dirty="0" smtClean="0"/>
              <a:t> </a:t>
            </a:r>
            <a:r>
              <a:rPr lang="ru-RU" dirty="0" err="1" smtClean="0"/>
              <a:t>есе</a:t>
            </a:r>
            <a:r>
              <a:rPr lang="ru-RU" dirty="0" smtClean="0"/>
              <a:t> «</a:t>
            </a:r>
            <a:r>
              <a:rPr lang="ru-RU" i="1" dirty="0" err="1" smtClean="0">
                <a:hlinkClick r:id="rId11" action="ppaction://hlinkfile" tooltip="Джакомо Джойс"/>
              </a:rPr>
              <a:t>Джакомо</a:t>
            </a:r>
            <a:r>
              <a:rPr lang="ru-RU" i="1" dirty="0" smtClean="0">
                <a:hlinkClick r:id="rId11" action="ppaction://hlinkfile" tooltip="Джакомо Джойс"/>
              </a:rPr>
              <a:t> Джойс</a:t>
            </a:r>
            <a:r>
              <a:rPr lang="ru-RU" dirty="0" smtClean="0"/>
              <a:t>» (1914), </a:t>
            </a:r>
            <a:r>
              <a:rPr lang="ru-RU" dirty="0" err="1" smtClean="0"/>
              <a:t>напівавтобіографічний</a:t>
            </a:r>
            <a:r>
              <a:rPr lang="ru-RU" dirty="0" smtClean="0"/>
              <a:t> роман «</a:t>
            </a:r>
            <a:r>
              <a:rPr lang="ru-RU" i="1" dirty="0" smtClean="0">
                <a:hlinkClick r:id="rId12" action="ppaction://hlinkfile" tooltip="Портрет митця замолоду"/>
              </a:rPr>
              <a:t>Портрет </a:t>
            </a:r>
            <a:r>
              <a:rPr lang="ru-RU" i="1" dirty="0" err="1" smtClean="0">
                <a:hlinkClick r:id="rId12" action="ppaction://hlinkfile" tooltip="Портрет митця замолоду"/>
              </a:rPr>
              <a:t>митця</a:t>
            </a:r>
            <a:r>
              <a:rPr lang="ru-RU" i="1" dirty="0" smtClean="0">
                <a:hlinkClick r:id="rId12" action="ppaction://hlinkfile" tooltip="Портрет митця замолоду"/>
              </a:rPr>
              <a:t> </a:t>
            </a:r>
            <a:r>
              <a:rPr lang="ru-RU" i="1" dirty="0" err="1" smtClean="0">
                <a:hlinkClick r:id="rId12" action="ppaction://hlinkfile" tooltip="Портрет митця замолоду"/>
              </a:rPr>
              <a:t>замолоду</a:t>
            </a:r>
            <a:r>
              <a:rPr lang="ru-RU" dirty="0" smtClean="0"/>
              <a:t>» (1916),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загадковий</a:t>
            </a:r>
            <a:r>
              <a:rPr lang="ru-RU" dirty="0" smtClean="0"/>
              <a:t> та </a:t>
            </a:r>
            <a:r>
              <a:rPr lang="ru-RU" dirty="0" err="1" smtClean="0"/>
              <a:t>багатоплановий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 — «</a:t>
            </a:r>
            <a:r>
              <a:rPr lang="ru-RU" i="1" dirty="0" smtClean="0">
                <a:hlinkClick r:id="rId13" action="ppaction://hlinkfile" tooltip="Поминки за Фіннеганом (ще не написана)"/>
              </a:rPr>
              <a:t>Поминки за </a:t>
            </a:r>
            <a:r>
              <a:rPr lang="ru-RU" i="1" dirty="0" err="1" smtClean="0">
                <a:hlinkClick r:id="rId13" action="ppaction://hlinkfile" tooltip="Поминки за Фіннеганом (ще не написана)"/>
              </a:rPr>
              <a:t>Фіннеганом</a:t>
            </a:r>
            <a:r>
              <a:rPr lang="ru-RU" dirty="0" smtClean="0"/>
              <a:t>» (1939).</a:t>
            </a:r>
          </a:p>
          <a:p>
            <a:pPr marL="0" indent="0">
              <a:buNone/>
            </a:pPr>
            <a:r>
              <a:rPr lang="ru-RU" dirty="0" err="1" smtClean="0"/>
              <a:t>Хоча</a:t>
            </a:r>
            <a:r>
              <a:rPr lang="ru-RU" dirty="0" smtClean="0"/>
              <a:t> Джойс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дорослого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прожив за межами </a:t>
            </a:r>
            <a:r>
              <a:rPr lang="ru-RU" dirty="0" err="1" smtClean="0"/>
              <a:t>батьківщини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твори </a:t>
            </a:r>
            <a:r>
              <a:rPr lang="ru-RU" dirty="0" err="1" smtClean="0"/>
              <a:t>просякнуті</a:t>
            </a:r>
            <a:r>
              <a:rPr lang="ru-RU" dirty="0" smtClean="0"/>
              <a:t> темою </a:t>
            </a:r>
            <a:r>
              <a:rPr lang="ru-RU" dirty="0" err="1" smtClean="0">
                <a:hlinkClick r:id="rId8" action="ppaction://hlinkfile" tooltip="Ірландія"/>
              </a:rPr>
              <a:t>Ірландії</a:t>
            </a:r>
            <a:r>
              <a:rPr lang="ru-RU" dirty="0" smtClean="0"/>
              <a:t>: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в </a:t>
            </a:r>
            <a:r>
              <a:rPr lang="ru-RU" dirty="0" err="1" smtClean="0"/>
              <a:t>Ірландії</a:t>
            </a:r>
            <a:r>
              <a:rPr lang="ru-RU" dirty="0" smtClean="0"/>
              <a:t> та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сюжетів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нею. Центр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створеного</a:t>
            </a:r>
            <a:r>
              <a:rPr lang="ru-RU" dirty="0" smtClean="0"/>
              <a:t> Джойсом, </a:t>
            </a:r>
            <a:r>
              <a:rPr lang="ru-RU" dirty="0" err="1" smtClean="0"/>
              <a:t>знаходиться</a:t>
            </a:r>
            <a:r>
              <a:rPr lang="ru-RU" dirty="0" smtClean="0"/>
              <a:t> у </a:t>
            </a:r>
            <a:r>
              <a:rPr lang="ru-RU" dirty="0" err="1" smtClean="0">
                <a:hlinkClick r:id="rId14" action="ppaction://hlinkfile" tooltip="Дублін"/>
              </a:rPr>
              <a:t>Дубліні</a:t>
            </a:r>
            <a:r>
              <a:rPr lang="ru-RU" dirty="0" smtClean="0"/>
              <a:t> та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сімейне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 (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ворогів</a:t>
            </a:r>
            <a:r>
              <a:rPr lang="ru-RU" dirty="0" smtClean="0"/>
              <a:t>)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шкільних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Дитинство</a:t>
            </a:r>
            <a:r>
              <a:rPr lang="ru-RU" dirty="0" smtClean="0"/>
              <a:t> та </a:t>
            </a:r>
            <a:r>
              <a:rPr lang="ru-RU" dirty="0" err="1" smtClean="0"/>
              <a:t>студенство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472122" cy="452596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600" dirty="0" smtClean="0"/>
              <a:t>Джеймс Августин </a:t>
            </a:r>
            <a:r>
              <a:rPr lang="ru-RU" sz="1600" dirty="0" err="1" smtClean="0"/>
              <a:t>Алоїзій</a:t>
            </a:r>
            <a:r>
              <a:rPr lang="ru-RU" sz="1600" dirty="0" smtClean="0"/>
              <a:t> Джойс </a:t>
            </a:r>
            <a:r>
              <a:rPr lang="ru-RU" sz="1600" dirty="0" err="1" smtClean="0"/>
              <a:t>народився</a:t>
            </a:r>
            <a:r>
              <a:rPr lang="ru-RU" sz="1600" dirty="0" smtClean="0"/>
              <a:t> 2 лютого 1882 року у </a:t>
            </a:r>
            <a:r>
              <a:rPr lang="ru-RU" sz="1600" dirty="0" err="1" smtClean="0"/>
              <a:t>Дублінському</a:t>
            </a:r>
            <a:r>
              <a:rPr lang="ru-RU" sz="1600" dirty="0" smtClean="0"/>
              <a:t> </a:t>
            </a:r>
            <a:r>
              <a:rPr lang="ru-RU" sz="1600" dirty="0" err="1" smtClean="0"/>
              <a:t>передмісті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Ратгар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католицькій</a:t>
            </a:r>
            <a:r>
              <a:rPr lang="ru-RU" sz="1600" dirty="0" smtClean="0"/>
              <a:t> </a:t>
            </a:r>
            <a:r>
              <a:rPr lang="ru-RU" sz="1600" dirty="0" err="1" smtClean="0"/>
              <a:t>сім’ї</a:t>
            </a:r>
            <a:r>
              <a:rPr lang="ru-RU" sz="1600" dirty="0" smtClean="0"/>
              <a:t>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найстаршим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10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вижили</a:t>
            </a:r>
            <a:r>
              <a:rPr lang="ru-RU" sz="1600" dirty="0" smtClean="0"/>
              <a:t>; </a:t>
            </a:r>
            <a:r>
              <a:rPr lang="ru-RU" sz="1600" dirty="0" err="1" smtClean="0"/>
              <a:t>двоє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братів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сестер померли </a:t>
            </a:r>
            <a:r>
              <a:rPr lang="ru-RU" sz="1600" dirty="0" err="1" smtClean="0"/>
              <a:t>від</a:t>
            </a:r>
            <a:r>
              <a:rPr lang="ru-RU" sz="1600" dirty="0" smtClean="0"/>
              <a:t> тифу. </a:t>
            </a:r>
            <a:r>
              <a:rPr lang="ru-RU" sz="1600" dirty="0" err="1" smtClean="0"/>
              <a:t>Початкову</a:t>
            </a:r>
            <a:r>
              <a:rPr lang="ru-RU" sz="1600" dirty="0" smtClean="0"/>
              <a:t> </a:t>
            </a:r>
            <a:r>
              <a:rPr lang="ru-RU" sz="1600" dirty="0" err="1" smtClean="0"/>
              <a:t>освіту</a:t>
            </a:r>
            <a:r>
              <a:rPr lang="ru-RU" sz="1600" dirty="0" smtClean="0"/>
              <a:t> Джеймс Джойс </a:t>
            </a:r>
            <a:r>
              <a:rPr lang="ru-RU" sz="1600" dirty="0" err="1" smtClean="0"/>
              <a:t>отримав</a:t>
            </a:r>
            <a:r>
              <a:rPr lang="ru-RU" sz="1600" dirty="0" smtClean="0"/>
              <a:t> у </a:t>
            </a:r>
            <a:r>
              <a:rPr lang="ru-RU" sz="1600" dirty="0" err="1" smtClean="0"/>
              <a:t>Єзуїтському</a:t>
            </a:r>
            <a:r>
              <a:rPr lang="ru-RU" sz="1600" dirty="0" smtClean="0"/>
              <a:t> </a:t>
            </a:r>
            <a:r>
              <a:rPr lang="ru-RU" sz="1600" dirty="0" err="1" smtClean="0"/>
              <a:t>коледжі</a:t>
            </a:r>
            <a:r>
              <a:rPr lang="ru-RU" sz="1600" dirty="0" smtClean="0"/>
              <a:t> </a:t>
            </a:r>
            <a:r>
              <a:rPr lang="ru-RU" sz="1600" dirty="0" err="1" smtClean="0"/>
              <a:t>Клонгоуз</a:t>
            </a:r>
            <a:r>
              <a:rPr lang="ru-RU" sz="1600" dirty="0" smtClean="0"/>
              <a:t> Вуд — </a:t>
            </a:r>
            <a:r>
              <a:rPr lang="ru-RU" sz="1600" dirty="0" err="1" smtClean="0"/>
              <a:t>школі-інтернаті</a:t>
            </a:r>
            <a:r>
              <a:rPr lang="ru-RU" sz="1600" dirty="0" smtClean="0"/>
              <a:t>, до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потрапив</a:t>
            </a:r>
            <a:r>
              <a:rPr lang="ru-RU" sz="1600" dirty="0" smtClean="0"/>
              <a:t> у 1888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проте</a:t>
            </a:r>
            <a:r>
              <a:rPr lang="ru-RU" sz="1600" dirty="0" smtClean="0"/>
              <a:t> </a:t>
            </a:r>
            <a:r>
              <a:rPr lang="ru-RU" sz="1600" dirty="0" err="1" smtClean="0"/>
              <a:t>змушений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залишити</a:t>
            </a:r>
            <a:r>
              <a:rPr lang="ru-RU" sz="1600" dirty="0" smtClean="0"/>
              <a:t> у 1892, коли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міг</a:t>
            </a:r>
            <a:r>
              <a:rPr lang="ru-RU" sz="1600" dirty="0" smtClean="0"/>
              <a:t> </a:t>
            </a:r>
            <a:r>
              <a:rPr lang="ru-RU" sz="1600" dirty="0" err="1" smtClean="0"/>
              <a:t>оплачувати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Деякий</a:t>
            </a:r>
            <a:r>
              <a:rPr lang="ru-RU" sz="1600" dirty="0" smtClean="0"/>
              <a:t> час Джойс </a:t>
            </a:r>
            <a:r>
              <a:rPr lang="ru-RU" sz="1600" dirty="0" err="1" smtClean="0"/>
              <a:t>навчався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вдома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деякий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провчився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школі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О’Коннела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Дубліні</a:t>
            </a:r>
            <a:r>
              <a:rPr lang="ru-RU" sz="1600" dirty="0" smtClean="0"/>
              <a:t>. У 1893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зарахували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коледжу</a:t>
            </a:r>
            <a:r>
              <a:rPr lang="ru-RU" sz="1600" dirty="0" smtClean="0"/>
              <a:t> Бельведер,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належав </a:t>
            </a:r>
            <a:r>
              <a:rPr lang="ru-RU" sz="1600" dirty="0" err="1" smtClean="0"/>
              <a:t>Єзуїтам</a:t>
            </a:r>
            <a:r>
              <a:rPr lang="ru-RU" sz="1600" dirty="0" smtClean="0"/>
              <a:t>.  У 1898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вступив до </a:t>
            </a:r>
            <a:r>
              <a:rPr lang="ru-RU" sz="1600" dirty="0" err="1" smtClean="0"/>
              <a:t>Дублінського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університетського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коледжу</a:t>
            </a:r>
            <a:r>
              <a:rPr lang="ru-RU" sz="1600" dirty="0" smtClean="0"/>
              <a:t>, де </a:t>
            </a:r>
            <a:r>
              <a:rPr lang="ru-RU" sz="1600" dirty="0" err="1" smtClean="0"/>
              <a:t>зайнявся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сучасних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мов</a:t>
            </a:r>
            <a:r>
              <a:rPr lang="ru-RU" sz="1600" dirty="0" smtClean="0"/>
              <a:t>,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 </a:t>
            </a:r>
            <a:r>
              <a:rPr lang="ru-RU" sz="1600" dirty="0" err="1" smtClean="0"/>
              <a:t>англійської</a:t>
            </a:r>
            <a:r>
              <a:rPr lang="ru-RU" sz="1600" dirty="0" smtClean="0"/>
              <a:t>, </a:t>
            </a:r>
            <a:r>
              <a:rPr lang="ru-RU" sz="1600" dirty="0" err="1" smtClean="0"/>
              <a:t>французької</a:t>
            </a:r>
            <a:r>
              <a:rPr lang="ru-RU" sz="1600" dirty="0" smtClean="0"/>
              <a:t> та </a:t>
            </a:r>
            <a:r>
              <a:rPr lang="ru-RU" sz="1600" dirty="0" err="1" smtClean="0"/>
              <a:t>італійської</a:t>
            </a:r>
            <a:r>
              <a:rPr lang="ru-RU" sz="1600" dirty="0" smtClean="0"/>
              <a:t>.  У 1903 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Джойс </a:t>
            </a:r>
            <a:r>
              <a:rPr lang="ru-RU" sz="1600" dirty="0" err="1" smtClean="0"/>
              <a:t>поїхав</a:t>
            </a:r>
            <a:r>
              <a:rPr lang="ru-RU" sz="1600" dirty="0" smtClean="0"/>
              <a:t> до Парижа,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 через хворобу </a:t>
            </a:r>
            <a:r>
              <a:rPr lang="ru-RU" sz="1600" dirty="0" err="1" smtClean="0"/>
              <a:t>матері</a:t>
            </a:r>
            <a:r>
              <a:rPr lang="ru-RU" sz="1600" dirty="0" smtClean="0"/>
              <a:t>, в тому ж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повернутися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Ірландії</a:t>
            </a:r>
            <a:r>
              <a:rPr lang="ru-RU" sz="1600" dirty="0" smtClean="0"/>
              <a:t>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смерті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продовжував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пиячити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влазити</a:t>
            </a:r>
            <a:r>
              <a:rPr lang="ru-RU" sz="1600" dirty="0" smtClean="0"/>
              <a:t> в борги.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змушений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заробляти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вчителюванням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написанням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рецензій</a:t>
            </a:r>
            <a:r>
              <a:rPr lang="ru-RU" sz="1600" dirty="0" smtClean="0"/>
              <a:t> на книги та </a:t>
            </a:r>
            <a:r>
              <a:rPr lang="ru-RU" sz="1600" dirty="0" err="1" smtClean="0"/>
              <a:t>співами</a:t>
            </a:r>
            <a:r>
              <a:rPr lang="ru-RU" sz="1600" dirty="0" smtClean="0"/>
              <a:t>.</a:t>
            </a:r>
            <a:endParaRPr lang="en-US" sz="1600" dirty="0"/>
          </a:p>
        </p:txBody>
      </p:sp>
      <p:pic>
        <p:nvPicPr>
          <p:cNvPr id="16386" name="Picture 2" descr="http://upload.wikimedia.org/wikipedia/uk/thumb/4/44/JamesJoyce1904.jpg/220px-JamesJoyce19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714488"/>
            <a:ext cx="2714644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14620"/>
            <a:ext cx="6143668" cy="1428760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/>
              <a:t>В 1904 Джойс </a:t>
            </a:r>
            <a:r>
              <a:rPr lang="ru-RU" sz="2700" dirty="0" err="1" smtClean="0"/>
              <a:t>повернувся</a:t>
            </a:r>
            <a:r>
              <a:rPr lang="ru-RU" sz="2700" dirty="0" smtClean="0"/>
              <a:t> на континент — на </a:t>
            </a:r>
            <a:r>
              <a:rPr lang="ru-RU" sz="2700" dirty="0" err="1" smtClean="0"/>
              <a:t>цей</a:t>
            </a:r>
            <a:r>
              <a:rPr lang="ru-RU" sz="2700" dirty="0" smtClean="0"/>
              <a:t> раз разом </a:t>
            </a:r>
            <a:r>
              <a:rPr lang="ru-RU" sz="2700" dirty="0" err="1" smtClean="0"/>
              <a:t>з</a:t>
            </a:r>
            <a:r>
              <a:rPr lang="ru-RU" sz="2700" dirty="0" smtClean="0"/>
              <a:t> Норою </a:t>
            </a:r>
            <a:r>
              <a:rPr lang="ru-RU" sz="2700" dirty="0" err="1" smtClean="0"/>
              <a:t>Барнакл</a:t>
            </a:r>
            <a:r>
              <a:rPr lang="ru-RU" sz="2700" dirty="0" smtClean="0"/>
              <a:t>, яка народила </a:t>
            </a:r>
            <a:r>
              <a:rPr lang="ru-RU" sz="2700" dirty="0" err="1" smtClean="0"/>
              <a:t>йому</a:t>
            </a:r>
            <a:r>
              <a:rPr lang="ru-RU" sz="2700" dirty="0" smtClean="0"/>
              <a:t> </a:t>
            </a:r>
            <a:r>
              <a:rPr lang="ru-RU" sz="2700" dirty="0" err="1" smtClean="0"/>
              <a:t>сина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дочку (</a:t>
            </a:r>
            <a:r>
              <a:rPr lang="ru-RU" sz="2700" dirty="0" err="1" smtClean="0"/>
              <a:t>офіційно</a:t>
            </a:r>
            <a:r>
              <a:rPr lang="ru-RU" sz="2700" dirty="0" smtClean="0"/>
              <a:t> вона стане </a:t>
            </a:r>
            <a:r>
              <a:rPr lang="ru-RU" sz="2700" dirty="0" err="1" smtClean="0"/>
              <a:t>його</a:t>
            </a:r>
            <a:r>
              <a:rPr lang="ru-RU" sz="2700" dirty="0" smtClean="0"/>
              <a:t> дружиною в 1931). </a:t>
            </a:r>
            <a:r>
              <a:rPr lang="ru-RU" sz="2700" dirty="0" err="1" smtClean="0"/>
              <a:t>Протягом</a:t>
            </a:r>
            <a:r>
              <a:rPr lang="ru-RU" sz="2700" dirty="0" smtClean="0"/>
              <a:t> </a:t>
            </a:r>
            <a:r>
              <a:rPr lang="ru-RU" sz="2700" dirty="0" err="1" smtClean="0"/>
              <a:t>багатьох</a:t>
            </a:r>
            <a:r>
              <a:rPr lang="ru-RU" sz="2700" dirty="0" smtClean="0"/>
              <a:t> </a:t>
            </a:r>
            <a:r>
              <a:rPr lang="ru-RU" sz="2700" dirty="0" err="1" smtClean="0"/>
              <a:t>років</a:t>
            </a:r>
            <a:r>
              <a:rPr lang="ru-RU" sz="2700" dirty="0" smtClean="0"/>
              <a:t> Джойс </a:t>
            </a:r>
            <a:r>
              <a:rPr lang="ru-RU" sz="2700" dirty="0" err="1" smtClean="0"/>
              <a:t>викладав</a:t>
            </a:r>
            <a:r>
              <a:rPr lang="ru-RU" sz="2700" dirty="0" smtClean="0"/>
              <a:t> </a:t>
            </a:r>
            <a:r>
              <a:rPr lang="ru-RU" sz="2700" dirty="0" err="1" smtClean="0"/>
              <a:t>англійську</a:t>
            </a:r>
            <a:r>
              <a:rPr lang="ru-RU" sz="2700" dirty="0" smtClean="0"/>
              <a:t> </a:t>
            </a:r>
            <a:r>
              <a:rPr lang="ru-RU" sz="2700" dirty="0" err="1" smtClean="0"/>
              <a:t>мову</a:t>
            </a:r>
            <a:r>
              <a:rPr lang="ru-RU" sz="2700" dirty="0" smtClean="0"/>
              <a:t> в </a:t>
            </a:r>
            <a:r>
              <a:rPr lang="ru-RU" sz="2700" dirty="0" err="1" smtClean="0"/>
              <a:t>Трієсті</a:t>
            </a:r>
            <a:r>
              <a:rPr lang="ru-RU" sz="2700" dirty="0" smtClean="0"/>
              <a:t> та </a:t>
            </a:r>
            <a:r>
              <a:rPr lang="ru-RU" sz="2700" dirty="0" err="1" smtClean="0"/>
              <a:t>Цюріху</a:t>
            </a:r>
            <a:r>
              <a:rPr lang="ru-RU" sz="2700" dirty="0" smtClean="0"/>
              <a:t> — </a:t>
            </a:r>
            <a:r>
              <a:rPr lang="ru-RU" sz="2700" dirty="0" err="1" smtClean="0"/>
              <a:t>місцях</a:t>
            </a:r>
            <a:r>
              <a:rPr lang="ru-RU" sz="2700" dirty="0" smtClean="0"/>
              <a:t> </a:t>
            </a:r>
            <a:r>
              <a:rPr lang="ru-RU" sz="2700" dirty="0" err="1" smtClean="0"/>
              <a:t>своєї</a:t>
            </a:r>
            <a:r>
              <a:rPr lang="ru-RU" sz="2700" dirty="0" smtClean="0"/>
              <a:t> </a:t>
            </a:r>
            <a:r>
              <a:rPr lang="ru-RU" sz="2700" dirty="0" err="1" smtClean="0"/>
              <a:t>добровільної</a:t>
            </a:r>
            <a:r>
              <a:rPr lang="ru-RU" sz="2700" dirty="0" smtClean="0"/>
              <a:t> </a:t>
            </a:r>
            <a:r>
              <a:rPr lang="ru-RU" sz="2700" dirty="0" err="1" smtClean="0"/>
              <a:t>посилання</a:t>
            </a:r>
            <a:r>
              <a:rPr lang="ru-RU" sz="2700" dirty="0" smtClean="0"/>
              <a:t>, </a:t>
            </a:r>
            <a:r>
              <a:rPr lang="ru-RU" sz="2700" dirty="0" err="1" smtClean="0"/>
              <a:t>які</a:t>
            </a:r>
            <a:r>
              <a:rPr lang="ru-RU" sz="2700" dirty="0" smtClean="0"/>
              <a:t> стали </a:t>
            </a:r>
            <a:r>
              <a:rPr lang="ru-RU" sz="2700" dirty="0" err="1" smtClean="0"/>
              <a:t>легендарними</a:t>
            </a:r>
            <a:r>
              <a:rPr lang="ru-RU" sz="2700" dirty="0" smtClean="0"/>
              <a:t> </a:t>
            </a:r>
            <a:r>
              <a:rPr lang="ru-RU" sz="2700" dirty="0" err="1" smtClean="0"/>
              <a:t>після</a:t>
            </a:r>
            <a:r>
              <a:rPr lang="ru-RU" sz="2700" dirty="0" smtClean="0"/>
              <a:t> </a:t>
            </a:r>
            <a:r>
              <a:rPr lang="ru-RU" sz="2700" dirty="0" err="1" smtClean="0"/>
              <a:t>його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популяризації</a:t>
            </a:r>
            <a:r>
              <a:rPr lang="ru-RU" sz="2700" dirty="0" smtClean="0"/>
              <a:t>. У </a:t>
            </a:r>
            <a:r>
              <a:rPr lang="ru-RU" sz="2700" dirty="0" err="1" smtClean="0"/>
              <a:t>Трієсті</a:t>
            </a:r>
            <a:r>
              <a:rPr lang="ru-RU" sz="2700" dirty="0" smtClean="0"/>
              <a:t> </a:t>
            </a:r>
            <a:r>
              <a:rPr lang="ru-RU" sz="2700" dirty="0" err="1" smtClean="0"/>
              <a:t>він</a:t>
            </a:r>
            <a:r>
              <a:rPr lang="ru-RU" sz="2700" dirty="0" smtClean="0"/>
              <a:t> </a:t>
            </a:r>
            <a:r>
              <a:rPr lang="ru-RU" sz="2700" dirty="0" err="1" smtClean="0"/>
              <a:t>майже</a:t>
            </a:r>
            <a:r>
              <a:rPr lang="ru-RU" sz="2700" dirty="0" smtClean="0"/>
              <a:t> </a:t>
            </a:r>
            <a:r>
              <a:rPr lang="ru-RU" sz="2700" dirty="0" err="1" smtClean="0"/>
              <a:t>постійно</a:t>
            </a:r>
            <a:r>
              <a:rPr lang="ru-RU" sz="2700" dirty="0" smtClean="0"/>
              <a:t> жив 10 </a:t>
            </a:r>
            <a:r>
              <a:rPr lang="ru-RU" sz="2700" dirty="0" err="1" smtClean="0"/>
              <a:t>років</a:t>
            </a:r>
            <a:r>
              <a:rPr lang="ru-RU" sz="2700" dirty="0" smtClean="0"/>
              <a:t>. Перед початком </a:t>
            </a:r>
            <a:r>
              <a:rPr lang="ru-RU" sz="2700" dirty="0" err="1" smtClean="0"/>
              <a:t>Першої</a:t>
            </a:r>
            <a:r>
              <a:rPr lang="ru-RU" sz="2700" dirty="0" smtClean="0"/>
              <a:t> </a:t>
            </a:r>
            <a:r>
              <a:rPr lang="ru-RU" sz="2700" dirty="0" err="1" smtClean="0"/>
              <a:t>світової</a:t>
            </a:r>
            <a:r>
              <a:rPr lang="ru-RU" sz="2700" dirty="0" smtClean="0"/>
              <a:t> </a:t>
            </a:r>
            <a:r>
              <a:rPr lang="ru-RU" sz="2700" dirty="0" err="1" smtClean="0"/>
              <a:t>війни</a:t>
            </a:r>
            <a:r>
              <a:rPr lang="ru-RU" sz="2700" dirty="0" smtClean="0"/>
              <a:t> Джойс </a:t>
            </a:r>
            <a:r>
              <a:rPr lang="ru-RU" sz="2700" dirty="0" err="1" smtClean="0"/>
              <a:t>з</a:t>
            </a:r>
            <a:r>
              <a:rPr lang="ru-RU" sz="2700" dirty="0" smtClean="0"/>
              <a:t> дружиною жив у </a:t>
            </a:r>
            <a:r>
              <a:rPr lang="ru-RU" sz="2700" dirty="0" err="1" smtClean="0"/>
              <a:t>Цюріху</a:t>
            </a:r>
            <a:r>
              <a:rPr lang="ru-RU" sz="2700" dirty="0" smtClean="0"/>
              <a:t>, де </a:t>
            </a:r>
            <a:r>
              <a:rPr lang="ru-RU" sz="2700" dirty="0" err="1" smtClean="0"/>
              <a:t>працював</a:t>
            </a:r>
            <a:r>
              <a:rPr lang="ru-RU" sz="2700" dirty="0" smtClean="0"/>
              <a:t> над романом «Портрет художника в </a:t>
            </a:r>
            <a:r>
              <a:rPr lang="ru-RU" sz="2700" dirty="0" err="1" smtClean="0"/>
              <a:t>юності</a:t>
            </a:r>
            <a:r>
              <a:rPr lang="ru-RU" sz="2700" dirty="0" smtClean="0"/>
              <a:t>», а </a:t>
            </a:r>
            <a:r>
              <a:rPr lang="ru-RU" sz="2700" dirty="0" err="1" smtClean="0"/>
              <a:t>пізніше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над романом «</a:t>
            </a:r>
            <a:r>
              <a:rPr lang="ru-RU" sz="2700" dirty="0" err="1" smtClean="0"/>
              <a:t>Улісс</a:t>
            </a:r>
            <a:r>
              <a:rPr lang="ru-RU" sz="2700" dirty="0" smtClean="0"/>
              <a:t>». </a:t>
            </a:r>
            <a:r>
              <a:rPr lang="ru-RU" sz="2700" dirty="0" err="1" smtClean="0"/>
              <a:t>Подорожуючи</a:t>
            </a:r>
            <a:r>
              <a:rPr lang="ru-RU" sz="2700" dirty="0" smtClean="0"/>
              <a:t> по </a:t>
            </a:r>
            <a:r>
              <a:rPr lang="ru-RU" sz="2700" dirty="0" err="1" smtClean="0"/>
              <a:t>Європі</a:t>
            </a:r>
            <a:r>
              <a:rPr lang="ru-RU" sz="2700" dirty="0" smtClean="0"/>
              <a:t>, Джойс писав </a:t>
            </a:r>
            <a:r>
              <a:rPr lang="ru-RU" sz="2700" dirty="0" err="1" smtClean="0"/>
              <a:t>вірші</a:t>
            </a:r>
            <a:r>
              <a:rPr lang="ru-RU" sz="2700" dirty="0" smtClean="0"/>
              <a:t>, </a:t>
            </a:r>
            <a:r>
              <a:rPr lang="ru-RU" sz="2700" dirty="0" err="1" smtClean="0"/>
              <a:t>деякі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яких</a:t>
            </a:r>
            <a:r>
              <a:rPr lang="ru-RU" sz="2700" dirty="0" smtClean="0"/>
              <a:t> </a:t>
            </a:r>
            <a:r>
              <a:rPr lang="ru-RU" sz="2700" dirty="0" err="1" smtClean="0"/>
              <a:t>публікувалися</a:t>
            </a:r>
            <a:r>
              <a:rPr lang="ru-RU" sz="2700" dirty="0" smtClean="0"/>
              <a:t> в </a:t>
            </a:r>
            <a:r>
              <a:rPr lang="ru-RU" sz="2700" dirty="0" err="1" smtClean="0"/>
              <a:t>антологіях</a:t>
            </a:r>
            <a:r>
              <a:rPr lang="ru-RU" sz="2700" dirty="0" smtClean="0"/>
              <a:t> </a:t>
            </a:r>
            <a:r>
              <a:rPr lang="ru-RU" sz="2700" dirty="0" err="1" smtClean="0"/>
              <a:t>імажинізму</a:t>
            </a:r>
            <a:r>
              <a:rPr lang="ru-RU" sz="2700" dirty="0" smtClean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19458" name="Picture 2" descr="http://upload.wikimedia.org/wikipedia/commons/thumb/1/13/James_Joyce_with_Sylvia_Beach_at_Shakespeare_%26_Co_Paris_1920.jpg/220px-James_Joyce_with_Sylvia_Beach_at_Shakespeare_%26_Co_Paris_19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643050"/>
            <a:ext cx="2714612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0004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1933  року </a:t>
            </a:r>
            <a:r>
              <a:rPr lang="ru-RU" dirty="0" err="1" smtClean="0"/>
              <a:t>опублікований</a:t>
            </a:r>
            <a:r>
              <a:rPr lang="ru-RU" dirty="0" smtClean="0"/>
              <a:t> роман «</a:t>
            </a:r>
            <a:r>
              <a:rPr lang="ru-RU" dirty="0" err="1" smtClean="0"/>
              <a:t>Улісс</a:t>
            </a:r>
            <a:r>
              <a:rPr lang="ru-RU" dirty="0" smtClean="0"/>
              <a:t>» у </a:t>
            </a:r>
            <a:r>
              <a:rPr lang="ru-RU" dirty="0" err="1" smtClean="0"/>
              <a:t>Франції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 Джойса, де автор на 600 </a:t>
            </a:r>
            <a:r>
              <a:rPr lang="ru-RU" dirty="0" err="1" smtClean="0"/>
              <a:t>сторінках</a:t>
            </a:r>
            <a:r>
              <a:rPr lang="ru-RU" dirty="0" smtClean="0"/>
              <a:t> </a:t>
            </a:r>
            <a:r>
              <a:rPr lang="ru-RU" dirty="0" err="1" smtClean="0"/>
              <a:t>оповідає</a:t>
            </a:r>
            <a:r>
              <a:rPr lang="ru-RU" dirty="0" smtClean="0"/>
              <a:t> про один день (16 </a:t>
            </a:r>
            <a:r>
              <a:rPr lang="ru-RU" dirty="0" err="1" smtClean="0"/>
              <a:t>червня</a:t>
            </a:r>
            <a:r>
              <a:rPr lang="ru-RU" dirty="0" smtClean="0"/>
              <a:t> 1904 р.) </a:t>
            </a:r>
            <a:r>
              <a:rPr lang="ru-RU" dirty="0" err="1" smtClean="0"/>
              <a:t>дублінського</a:t>
            </a:r>
            <a:r>
              <a:rPr lang="ru-RU" dirty="0" smtClean="0"/>
              <a:t> </a:t>
            </a:r>
            <a:r>
              <a:rPr lang="ru-RU" dirty="0" err="1" smtClean="0"/>
              <a:t>єврея</a:t>
            </a:r>
            <a:r>
              <a:rPr lang="ru-RU" dirty="0" smtClean="0"/>
              <a:t> Леопольда </a:t>
            </a:r>
            <a:r>
              <a:rPr lang="ru-RU" dirty="0" err="1" smtClean="0"/>
              <a:t>Блума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«</a:t>
            </a:r>
            <a:r>
              <a:rPr lang="ru-RU" dirty="0" err="1" smtClean="0"/>
              <a:t>Улісс</a:t>
            </a:r>
            <a:r>
              <a:rPr lang="ru-RU" dirty="0" smtClean="0"/>
              <a:t>» </a:t>
            </a:r>
            <a:r>
              <a:rPr lang="ru-RU" dirty="0" err="1" smtClean="0"/>
              <a:t>створювався</a:t>
            </a:r>
            <a:r>
              <a:rPr lang="ru-RU" dirty="0" smtClean="0"/>
              <a:t> за кордоном, по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книзі</a:t>
            </a:r>
            <a:r>
              <a:rPr lang="ru-RU" dirty="0" smtClean="0"/>
              <a:t>, як </a:t>
            </a:r>
            <a:r>
              <a:rPr lang="ru-RU" dirty="0" err="1" smtClean="0"/>
              <a:t>стверджував</a:t>
            </a:r>
            <a:r>
              <a:rPr lang="ru-RU" dirty="0" smtClean="0"/>
              <a:t> сам Джойс, «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б </a:t>
            </a:r>
            <a:r>
              <a:rPr lang="ru-RU" dirty="0" err="1" smtClean="0"/>
              <a:t>відновити</a:t>
            </a:r>
            <a:r>
              <a:rPr lang="ru-RU" dirty="0" smtClean="0"/>
              <a:t> </a:t>
            </a:r>
            <a:r>
              <a:rPr lang="ru-RU" dirty="0" err="1" smtClean="0"/>
              <a:t>Дублін</a:t>
            </a:r>
            <a:r>
              <a:rPr lang="ru-RU" dirty="0" smtClean="0"/>
              <a:t> 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руйнування</a:t>
            </a:r>
            <a:r>
              <a:rPr lang="ru-RU" dirty="0" smtClean="0"/>
              <a:t>». День 16 </a:t>
            </a:r>
            <a:r>
              <a:rPr lang="ru-RU" dirty="0" err="1" smtClean="0"/>
              <a:t>червня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шанувальниками</a:t>
            </a:r>
            <a:r>
              <a:rPr lang="ru-RU" dirty="0" smtClean="0"/>
              <a:t> Джойса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як </a:t>
            </a:r>
            <a:r>
              <a:rPr lang="ru-RU" dirty="0" err="1" smtClean="0"/>
              <a:t>Блумсдей</a:t>
            </a:r>
            <a:r>
              <a:rPr lang="ru-RU" dirty="0" smtClean="0"/>
              <a:t> (</a:t>
            </a:r>
            <a:r>
              <a:rPr lang="en-US" dirty="0" err="1" smtClean="0"/>
              <a:t>Bloomsday</a:t>
            </a:r>
            <a:r>
              <a:rPr lang="en-US" dirty="0" smtClean="0"/>
              <a:t>). </a:t>
            </a:r>
            <a:r>
              <a:rPr lang="ru-RU" dirty="0" smtClean="0"/>
              <a:t>У </a:t>
            </a:r>
            <a:r>
              <a:rPr lang="ru-RU" dirty="0" err="1" smtClean="0"/>
              <a:t>Парижі</a:t>
            </a:r>
            <a:r>
              <a:rPr lang="ru-RU" dirty="0" smtClean="0"/>
              <a:t> Джеймс Джойс почав роботу над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останнім</a:t>
            </a:r>
            <a:r>
              <a:rPr lang="ru-RU" dirty="0" smtClean="0"/>
              <a:t> </a:t>
            </a:r>
            <a:r>
              <a:rPr lang="ru-RU" dirty="0" err="1" smtClean="0"/>
              <a:t>масштабним</a:t>
            </a:r>
            <a:r>
              <a:rPr lang="ru-RU" dirty="0" smtClean="0"/>
              <a:t> </a:t>
            </a:r>
            <a:r>
              <a:rPr lang="ru-RU" dirty="0" err="1" smtClean="0"/>
              <a:t>твором</a:t>
            </a:r>
            <a:r>
              <a:rPr lang="ru-RU" dirty="0" smtClean="0"/>
              <a:t> — романом «Поминки по </a:t>
            </a:r>
            <a:r>
              <a:rPr lang="ru-RU" dirty="0" err="1" smtClean="0"/>
              <a:t>Фіннегану</a:t>
            </a:r>
            <a:r>
              <a:rPr lang="ru-RU" dirty="0" smtClean="0"/>
              <a:t>», </a:t>
            </a:r>
            <a:r>
              <a:rPr lang="ru-RU" dirty="0" err="1" smtClean="0"/>
              <a:t>опублікованому</a:t>
            </a:r>
            <a:r>
              <a:rPr lang="ru-RU" dirty="0" smtClean="0"/>
              <a:t> в 1939 </a:t>
            </a:r>
            <a:r>
              <a:rPr lang="ru-RU" dirty="0" err="1" smtClean="0"/>
              <a:t>році</a:t>
            </a:r>
            <a:r>
              <a:rPr lang="ru-RU" dirty="0" smtClean="0"/>
              <a:t>. Цей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експериментальний</a:t>
            </a:r>
            <a:r>
              <a:rPr lang="ru-RU" dirty="0" smtClean="0"/>
              <a:t> роман, </a:t>
            </a:r>
            <a:r>
              <a:rPr lang="ru-RU" dirty="0" err="1" smtClean="0"/>
              <a:t>проте</a:t>
            </a:r>
            <a:r>
              <a:rPr lang="ru-RU" dirty="0" smtClean="0"/>
              <a:t>, не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добре </a:t>
            </a:r>
            <a:r>
              <a:rPr lang="ru-RU" dirty="0" err="1" smtClean="0"/>
              <a:t>прийнятий</a:t>
            </a:r>
            <a:r>
              <a:rPr lang="ru-RU" dirty="0" smtClean="0"/>
              <a:t> </a:t>
            </a:r>
            <a:r>
              <a:rPr lang="ru-RU" dirty="0" err="1" smtClean="0"/>
              <a:t>публікою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пір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книгою «для </a:t>
            </a:r>
            <a:r>
              <a:rPr lang="ru-RU" dirty="0" err="1" smtClean="0"/>
              <a:t>фахівців</a:t>
            </a:r>
            <a:r>
              <a:rPr lang="ru-RU" dirty="0" smtClean="0"/>
              <a:t>»,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ранньої</a:t>
            </a:r>
            <a:r>
              <a:rPr lang="ru-RU" dirty="0" smtClean="0"/>
              <a:t> книги новел Джойса «</a:t>
            </a:r>
            <a:r>
              <a:rPr lang="ru-RU" dirty="0" err="1" smtClean="0"/>
              <a:t>Дублінці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зразковою</a:t>
            </a:r>
            <a:r>
              <a:rPr lang="ru-RU" dirty="0" smtClean="0"/>
              <a:t> книгою </a:t>
            </a:r>
            <a:r>
              <a:rPr lang="ru-RU" dirty="0" err="1" smtClean="0"/>
              <a:t>цього</a:t>
            </a:r>
            <a:r>
              <a:rPr lang="ru-RU" dirty="0" smtClean="0"/>
              <a:t> жанру. </a:t>
            </a:r>
            <a:r>
              <a:rPr lang="ru-RU" dirty="0" err="1" smtClean="0"/>
              <a:t>Популярний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ранній</a:t>
            </a:r>
            <a:r>
              <a:rPr lang="ru-RU" dirty="0" smtClean="0"/>
              <a:t> роман «Портрет художника в </a:t>
            </a:r>
            <a:r>
              <a:rPr lang="ru-RU" dirty="0" err="1" smtClean="0"/>
              <a:t>юності</a:t>
            </a:r>
            <a:r>
              <a:rPr lang="ru-RU" dirty="0" smtClean="0"/>
              <a:t>».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твори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257808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err="1" smtClean="0"/>
              <a:t>Дублінці</a:t>
            </a:r>
            <a:endParaRPr lang="ru-RU" b="1" dirty="0" smtClean="0"/>
          </a:p>
          <a:p>
            <a:pPr marL="0" indent="0">
              <a:buNone/>
            </a:pPr>
            <a:r>
              <a:rPr lang="ru-RU" dirty="0" err="1" smtClean="0"/>
              <a:t>Спочатку</a:t>
            </a:r>
            <a:r>
              <a:rPr lang="ru-RU" dirty="0" smtClean="0"/>
              <a:t> Джойс </a:t>
            </a:r>
            <a:r>
              <a:rPr lang="ru-RU" dirty="0" err="1" smtClean="0"/>
              <a:t>хотів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збірку</a:t>
            </a:r>
            <a:r>
              <a:rPr lang="ru-RU" dirty="0" smtClean="0"/>
              <a:t> «</a:t>
            </a:r>
            <a:r>
              <a:rPr lang="ru-RU" i="1" dirty="0" err="1" smtClean="0"/>
              <a:t>Улісс</a:t>
            </a:r>
            <a:r>
              <a:rPr lang="ru-RU" i="1" dirty="0" smtClean="0"/>
              <a:t> у </a:t>
            </a:r>
            <a:r>
              <a:rPr lang="ru-RU" i="1" dirty="0" err="1" smtClean="0"/>
              <a:t>Дубліні</a:t>
            </a:r>
            <a:r>
              <a:rPr lang="ru-RU" dirty="0" smtClean="0"/>
              <a:t>»,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відмовився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рання</a:t>
            </a:r>
            <a:r>
              <a:rPr lang="ru-RU" dirty="0" smtClean="0"/>
              <a:t> </a:t>
            </a:r>
            <a:r>
              <a:rPr lang="ru-RU" dirty="0" err="1" smtClean="0"/>
              <a:t>збірка</a:t>
            </a:r>
            <a:r>
              <a:rPr lang="ru-RU" dirty="0" smtClean="0"/>
              <a:t> коротких </a:t>
            </a:r>
            <a:r>
              <a:rPr lang="ru-RU" dirty="0" err="1" smtClean="0"/>
              <a:t>оповідань</a:t>
            </a:r>
            <a:r>
              <a:rPr lang="ru-RU" dirty="0" smtClean="0"/>
              <a:t>, «</a:t>
            </a:r>
            <a:r>
              <a:rPr lang="ru-RU" i="1" dirty="0" err="1" smtClean="0"/>
              <a:t>Дублінці</a:t>
            </a:r>
            <a:r>
              <a:rPr lang="ru-RU" dirty="0" smtClean="0"/>
              <a:t>»,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глибоким</a:t>
            </a:r>
            <a:r>
              <a:rPr lang="ru-RU" dirty="0" smtClean="0"/>
              <a:t> </a:t>
            </a:r>
            <a:r>
              <a:rPr lang="ru-RU" dirty="0" err="1" smtClean="0"/>
              <a:t>аналізом</a:t>
            </a:r>
            <a:r>
              <a:rPr lang="ru-RU" dirty="0" smtClean="0"/>
              <a:t> </a:t>
            </a:r>
            <a:r>
              <a:rPr lang="ru-RU" dirty="0" err="1" smtClean="0"/>
              <a:t>стагнації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паралічу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Дубліна</a:t>
            </a:r>
            <a:r>
              <a:rPr lang="ru-RU" dirty="0" smtClean="0"/>
              <a:t>. </a:t>
            </a:r>
            <a:r>
              <a:rPr lang="ru-RU" dirty="0" err="1" smtClean="0"/>
              <a:t>Заключним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найвідомішим</a:t>
            </a:r>
            <a:r>
              <a:rPr lang="ru-RU" dirty="0" smtClean="0"/>
              <a:t> </a:t>
            </a:r>
            <a:r>
              <a:rPr lang="ru-RU" dirty="0" err="1" smtClean="0"/>
              <a:t>оповіданням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«</a:t>
            </a:r>
            <a:r>
              <a:rPr lang="ru-RU" i="1" dirty="0" err="1" smtClean="0"/>
              <a:t>Мертві</a:t>
            </a:r>
            <a:r>
              <a:rPr lang="ru-RU" dirty="0" smtClean="0"/>
              <a:t>»</a:t>
            </a:r>
            <a:r>
              <a:rPr lang="en-US" dirty="0" smtClean="0"/>
              <a:t>. </a:t>
            </a:r>
            <a:r>
              <a:rPr lang="ru-RU" dirty="0" smtClean="0"/>
              <a:t>За мотивами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 </a:t>
            </a:r>
            <a:r>
              <a:rPr lang="ru-RU" dirty="0" smtClean="0">
                <a:hlinkClick r:id="rId2" action="ppaction://hlinkfile" tooltip="Джон Х'юстон"/>
              </a:rPr>
              <a:t>Джон </a:t>
            </a:r>
            <a:r>
              <a:rPr lang="ru-RU" dirty="0" err="1" smtClean="0">
                <a:hlinkClick r:id="rId2" action="ppaction://hlinkfile" tooltip="Джон Х'юстон"/>
              </a:rPr>
              <a:t>Х'юстон</a:t>
            </a:r>
            <a:r>
              <a:rPr lang="ru-RU" dirty="0" smtClean="0"/>
              <a:t> </a:t>
            </a:r>
            <a:r>
              <a:rPr lang="ru-RU" dirty="0" err="1" smtClean="0"/>
              <a:t>зняв</a:t>
            </a:r>
            <a:r>
              <a:rPr lang="ru-RU" dirty="0" smtClean="0"/>
              <a:t> </a:t>
            </a:r>
            <a:r>
              <a:rPr lang="ru-RU" dirty="0" err="1" smtClean="0"/>
              <a:t>однойменний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у </a:t>
            </a:r>
            <a:r>
              <a:rPr lang="ru-RU" dirty="0" smtClean="0">
                <a:hlinkClick r:id="rId3" action="ppaction://hlinkfile" tooltip="1987"/>
              </a:rPr>
              <a:t>1987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став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останнім</a:t>
            </a:r>
            <a:r>
              <a:rPr lang="ru-RU" dirty="0" smtClean="0"/>
              <a:t> </a:t>
            </a:r>
            <a:r>
              <a:rPr lang="ru-RU" dirty="0" err="1" smtClean="0"/>
              <a:t>фільмом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6" name="Picture 2" descr="http://t2.gstatic.com/images?q=tbn:ANd9GcRPOXT4ETjvCk9CemvYdybUbIgeE2DgqNfjsvLD86Ph9_TheYd8UBByX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500174"/>
            <a:ext cx="285752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Портрет </a:t>
            </a:r>
            <a:r>
              <a:rPr lang="ru-RU" b="1" dirty="0" err="1" smtClean="0"/>
              <a:t>митця</a:t>
            </a:r>
            <a:r>
              <a:rPr lang="ru-RU" b="1" dirty="0" smtClean="0"/>
              <a:t> </a:t>
            </a:r>
            <a:r>
              <a:rPr lang="ru-RU" b="1" dirty="0" err="1" smtClean="0"/>
              <a:t>замолоду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400684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 smtClean="0">
                <a:hlinkClick r:id="rId2" action="ppaction://hlinkfile" tooltip="Портрет митця замолоду"/>
              </a:rPr>
              <a:t>Портрет </a:t>
            </a:r>
            <a:r>
              <a:rPr lang="ru-RU" i="1" dirty="0" err="1" smtClean="0">
                <a:hlinkClick r:id="rId2" action="ppaction://hlinkfile" tooltip="Портрет митця замолоду"/>
              </a:rPr>
              <a:t>митця</a:t>
            </a:r>
            <a:r>
              <a:rPr lang="ru-RU" i="1" dirty="0" smtClean="0">
                <a:hlinkClick r:id="rId2" action="ppaction://hlinkfile" tooltip="Портрет митця замолоду"/>
              </a:rPr>
              <a:t> </a:t>
            </a:r>
            <a:r>
              <a:rPr lang="ru-RU" i="1" dirty="0" err="1" smtClean="0">
                <a:hlinkClick r:id="rId2" action="ppaction://hlinkfile" tooltip="Портрет митця замолоду"/>
              </a:rPr>
              <a:t>замолоду</a:t>
            </a:r>
            <a:r>
              <a:rPr lang="ru-RU" dirty="0" smtClean="0"/>
              <a:t>»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переписаний</a:t>
            </a:r>
            <a:r>
              <a:rPr lang="ru-RU" dirty="0" smtClean="0"/>
              <a:t> роман «</a:t>
            </a:r>
            <a:r>
              <a:rPr lang="ru-RU" i="1" dirty="0" smtClean="0"/>
              <a:t>Герой </a:t>
            </a:r>
            <a:r>
              <a:rPr lang="ru-RU" i="1" dirty="0" err="1" smtClean="0"/>
              <a:t>Стівен</a:t>
            </a:r>
            <a:r>
              <a:rPr lang="ru-RU" dirty="0" smtClean="0"/>
              <a:t>» (</a:t>
            </a:r>
            <a:r>
              <a:rPr lang="ru-RU" dirty="0" smtClean="0">
                <a:hlinkClick r:id="rId3" action="ppaction://hlinkfile" tooltip="Англійська мова"/>
              </a:rPr>
              <a:t>англ.</a:t>
            </a:r>
            <a:r>
              <a:rPr lang="ru-RU" dirty="0" smtClean="0"/>
              <a:t> </a:t>
            </a:r>
            <a:r>
              <a:rPr lang="en-US" i="1" dirty="0" smtClean="0">
                <a:hlinkClick r:id="rId4" action="ppaction://hlinkfile" tooltip="en:Stephen Hero"/>
              </a:rPr>
              <a:t>Stephen Hero</a:t>
            </a:r>
            <a:r>
              <a:rPr lang="en-US" dirty="0" smtClean="0"/>
              <a:t>). </a:t>
            </a:r>
            <a:r>
              <a:rPr lang="ru-RU" dirty="0" smtClean="0"/>
              <a:t>Джойс </a:t>
            </a:r>
            <a:r>
              <a:rPr lang="ru-RU" dirty="0" err="1" smtClean="0"/>
              <a:t>спробував</a:t>
            </a:r>
            <a:r>
              <a:rPr lang="ru-RU" dirty="0" smtClean="0"/>
              <a:t> </a:t>
            </a:r>
            <a:r>
              <a:rPr lang="ru-RU" dirty="0" err="1" smtClean="0"/>
              <a:t>спалити</a:t>
            </a:r>
            <a:r>
              <a:rPr lang="ru-RU" dirty="0" smtClean="0"/>
              <a:t> </a:t>
            </a:r>
            <a:r>
              <a:rPr lang="ru-RU" dirty="0" err="1" smtClean="0"/>
              <a:t>рукопис</a:t>
            </a:r>
            <a:r>
              <a:rPr lang="ru-RU" dirty="0" smtClean="0"/>
              <a:t> роману у </a:t>
            </a:r>
            <a:r>
              <a:rPr lang="ru-RU" dirty="0" err="1" smtClean="0"/>
              <a:t>нападі</a:t>
            </a:r>
            <a:r>
              <a:rPr lang="ru-RU" dirty="0" smtClean="0"/>
              <a:t> </a:t>
            </a:r>
            <a:r>
              <a:rPr lang="ru-RU" dirty="0" err="1" smtClean="0"/>
              <a:t>люті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сварки </a:t>
            </a:r>
            <a:r>
              <a:rPr lang="ru-RU" dirty="0" err="1" smtClean="0"/>
              <a:t>з</a:t>
            </a:r>
            <a:r>
              <a:rPr lang="ru-RU" dirty="0" smtClean="0"/>
              <a:t> Норою, </a:t>
            </a:r>
            <a:r>
              <a:rPr lang="ru-RU" dirty="0" err="1" smtClean="0"/>
              <a:t>однак</a:t>
            </a:r>
            <a:r>
              <a:rPr lang="ru-RU" dirty="0" smtClean="0"/>
              <a:t>,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подальшої</a:t>
            </a:r>
            <a:r>
              <a:rPr lang="ru-RU" dirty="0" smtClean="0"/>
              <a:t> </a:t>
            </a:r>
            <a:r>
              <a:rPr lang="ru-RU" dirty="0" err="1" smtClean="0"/>
              <a:t>втіхи</a:t>
            </a:r>
            <a:r>
              <a:rPr lang="ru-RU" dirty="0" smtClean="0"/>
              <a:t>, </a:t>
            </a:r>
            <a:r>
              <a:rPr lang="ru-RU" dirty="0" err="1" smtClean="0"/>
              <a:t>фрагменти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врятовані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сестрою.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напрацювань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рукопису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у «Портрет </a:t>
            </a:r>
            <a:r>
              <a:rPr lang="ru-RU" dirty="0" err="1" smtClean="0"/>
              <a:t>митця</a:t>
            </a:r>
            <a:r>
              <a:rPr lang="ru-RU" dirty="0" smtClean="0"/>
              <a:t> </a:t>
            </a:r>
            <a:r>
              <a:rPr lang="ru-RU" dirty="0" err="1" smtClean="0"/>
              <a:t>замолоду</a:t>
            </a:r>
            <a:r>
              <a:rPr lang="ru-RU" dirty="0" smtClean="0"/>
              <a:t>» </a:t>
            </a:r>
            <a:r>
              <a:rPr lang="ru-RU" dirty="0" err="1" smtClean="0"/>
              <a:t>майже</a:t>
            </a:r>
            <a:r>
              <a:rPr lang="ru-RU" dirty="0" smtClean="0"/>
              <a:t> без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манера </a:t>
            </a:r>
            <a:r>
              <a:rPr lang="ru-RU" dirty="0" err="1" smtClean="0"/>
              <a:t>розповіді</a:t>
            </a:r>
            <a:r>
              <a:rPr lang="ru-RU" dirty="0" smtClean="0"/>
              <a:t> </a:t>
            </a:r>
            <a:r>
              <a:rPr lang="ru-RU" dirty="0" err="1" smtClean="0"/>
              <a:t>пізнішого</a:t>
            </a:r>
            <a:r>
              <a:rPr lang="ru-RU" dirty="0" smtClean="0"/>
              <a:t> роману кардинально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раннього</a:t>
            </a:r>
            <a:r>
              <a:rPr lang="ru-RU" dirty="0" smtClean="0"/>
              <a:t> </a:t>
            </a:r>
            <a:r>
              <a:rPr lang="ru-RU" dirty="0" err="1" smtClean="0"/>
              <a:t>рукопису</a:t>
            </a:r>
            <a:r>
              <a:rPr lang="ru-RU" dirty="0" smtClean="0"/>
              <a:t>. «Портрет </a:t>
            </a:r>
            <a:r>
              <a:rPr lang="ru-RU" dirty="0" err="1" smtClean="0"/>
              <a:t>митця</a:t>
            </a:r>
            <a:r>
              <a:rPr lang="ru-RU" dirty="0" smtClean="0"/>
              <a:t> </a:t>
            </a:r>
            <a:r>
              <a:rPr lang="ru-RU" dirty="0" err="1" smtClean="0"/>
              <a:t>замолоду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автобіографічним</a:t>
            </a:r>
            <a:r>
              <a:rPr lang="ru-RU" dirty="0" smtClean="0"/>
              <a:t> романом,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зображує</a:t>
            </a:r>
            <a:r>
              <a:rPr lang="ru-RU" dirty="0" smtClean="0"/>
              <a:t> </a:t>
            </a:r>
            <a:r>
              <a:rPr lang="ru-RU" dirty="0" err="1" smtClean="0"/>
              <a:t>дитинство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юність</a:t>
            </a:r>
            <a:r>
              <a:rPr lang="ru-RU" dirty="0" smtClean="0"/>
              <a:t> героя </a:t>
            </a:r>
            <a:r>
              <a:rPr lang="ru-RU" dirty="0" err="1" smtClean="0"/>
              <a:t>Стівена</a:t>
            </a:r>
            <a:r>
              <a:rPr lang="ru-RU" dirty="0" smtClean="0"/>
              <a:t> </a:t>
            </a:r>
            <a:r>
              <a:rPr lang="ru-RU" dirty="0" err="1" smtClean="0"/>
              <a:t>Дедалуса</a:t>
            </a:r>
            <a:r>
              <a:rPr lang="ru-RU" dirty="0" smtClean="0"/>
              <a:t> (</a:t>
            </a:r>
            <a:r>
              <a:rPr lang="ru-RU" dirty="0" smtClean="0">
                <a:hlinkClick r:id="rId3" action="ppaction://hlinkfile" tooltip="Англійська мова"/>
              </a:rPr>
              <a:t>англ.</a:t>
            </a:r>
            <a:r>
              <a:rPr lang="ru-RU" dirty="0" smtClean="0"/>
              <a:t> </a:t>
            </a:r>
            <a:r>
              <a:rPr lang="en-US" i="1" dirty="0" smtClean="0">
                <a:hlinkClick r:id="rId5" action="ppaction://hlinkfile" tooltip="en:Stephen Dedalus"/>
              </a:rPr>
              <a:t>Stephen </a:t>
            </a:r>
            <a:r>
              <a:rPr lang="en-US" i="1" dirty="0" err="1" smtClean="0">
                <a:hlinkClick r:id="rId5" action="ppaction://hlinkfile" tooltip="en:Stephen Dedalus"/>
              </a:rPr>
              <a:t>Dedalus</a:t>
            </a:r>
            <a:r>
              <a:rPr lang="en-US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поступове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в 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Джойс часто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в </a:t>
            </a:r>
            <a:r>
              <a:rPr lang="ru-RU" dirty="0" err="1" smtClean="0"/>
              <a:t>пізніших</a:t>
            </a:r>
            <a:r>
              <a:rPr lang="ru-RU" dirty="0" smtClean="0"/>
              <a:t> роботах: </a:t>
            </a:r>
            <a:r>
              <a:rPr lang="ru-RU" dirty="0" smtClean="0">
                <a:hlinkClick r:id="rId6" action="ppaction://hlinkfile" tooltip="Потік свідомості"/>
              </a:rPr>
              <a:t>«</a:t>
            </a:r>
            <a:r>
              <a:rPr lang="ru-RU" dirty="0" err="1" smtClean="0">
                <a:hlinkClick r:id="rId6" action="ppaction://hlinkfile" tooltip="Потік свідомості"/>
              </a:rPr>
              <a:t>потік</a:t>
            </a:r>
            <a:r>
              <a:rPr lang="ru-RU" dirty="0" smtClean="0">
                <a:hlinkClick r:id="rId6" action="ppaction://hlinkfile" tooltip="Потік свідомості"/>
              </a:rPr>
              <a:t> </a:t>
            </a:r>
            <a:r>
              <a:rPr lang="ru-RU" dirty="0" err="1" smtClean="0">
                <a:hlinkClick r:id="rId6" action="ppaction://hlinkfile" tooltip="Потік свідомості"/>
              </a:rPr>
              <a:t>свідомості</a:t>
            </a:r>
            <a:r>
              <a:rPr lang="ru-RU" dirty="0" smtClean="0">
                <a:hlinkClick r:id="rId6" action="ppaction://hlinkfile" tooltip="Потік свідомості"/>
              </a:rPr>
              <a:t>»</a:t>
            </a:r>
            <a:r>
              <a:rPr lang="ru-RU" dirty="0" smtClean="0"/>
              <a:t>, «</a:t>
            </a:r>
            <a:r>
              <a:rPr lang="ru-RU" dirty="0" err="1" smtClean="0"/>
              <a:t>внутрішній</a:t>
            </a:r>
            <a:r>
              <a:rPr lang="ru-RU" dirty="0" smtClean="0"/>
              <a:t> монолог»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посилання</a:t>
            </a:r>
            <a:r>
              <a:rPr lang="ru-RU" dirty="0" smtClean="0"/>
              <a:t> на </a:t>
            </a:r>
            <a:r>
              <a:rPr lang="ru-RU" dirty="0" err="1" smtClean="0"/>
              <a:t>психічну</a:t>
            </a:r>
            <a:r>
              <a:rPr lang="ru-RU" dirty="0" smtClean="0"/>
              <a:t> </a:t>
            </a:r>
            <a:r>
              <a:rPr lang="ru-RU" dirty="0" err="1" smtClean="0"/>
              <a:t>реальність</a:t>
            </a:r>
            <a:r>
              <a:rPr lang="ru-RU" dirty="0" smtClean="0"/>
              <a:t> персонажа, а не на </a:t>
            </a:r>
            <a:r>
              <a:rPr lang="ru-RU" dirty="0" err="1" smtClean="0"/>
              <a:t>зовнішній</a:t>
            </a:r>
            <a:r>
              <a:rPr lang="ru-RU" dirty="0" smtClean="0"/>
              <a:t> антураж,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роману. </a:t>
            </a:r>
            <a:endParaRPr lang="ru-RU" dirty="0"/>
          </a:p>
        </p:txBody>
      </p:sp>
      <p:pic>
        <p:nvPicPr>
          <p:cNvPr id="20482" name="Picture 2" descr="http://openstudy.org.ua/wp-content/uploads/2012/06/1286266688_dzhejms-dzhojs-portret-xudozhnika-v-yunost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1500174"/>
            <a:ext cx="3000396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</TotalTime>
  <Words>224</Words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Джеймс Джойс</vt:lpstr>
      <vt:lpstr>Слайд 2</vt:lpstr>
      <vt:lpstr>Автограф</vt:lpstr>
      <vt:lpstr>Загальний огляд</vt:lpstr>
      <vt:lpstr>Життя і творчість Дитинство та студенство</vt:lpstr>
      <vt:lpstr>В 1904 Джойс повернувся на континент — на цей раз разом з Норою Барнакл, яка народила йому сина і дочку (офіційно вона стане його дружиною в 1931). Протягом багатьох років Джойс викладав англійську мову в Трієсті та Цюріху — місцях своєї добровільної посилання, які стали легендарними після його популяризації. У Трієсті він майже постійно жив 10 років. Перед початком Першої світової війни Джойс з дружиною жив у Цюріху, де працював над романом «Портрет художника в юності», а пізніше і над романом «Улісс». Подорожуючи по Європі, Джойс писав вірші, деякі з яких публікувалися в антологіях імажинізму.  </vt:lpstr>
      <vt:lpstr>Слайд 7</vt:lpstr>
      <vt:lpstr>Основні твори </vt:lpstr>
      <vt:lpstr>Портрет митця замолоду </vt:lpstr>
      <vt:lpstr>Улісс </vt:lpstr>
      <vt:lpstr>Цікаві факти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Джеймс Джойс</dc:title>
  <cp:lastModifiedBy>User</cp:lastModifiedBy>
  <cp:revision>2</cp:revision>
  <dcterms:modified xsi:type="dcterms:W3CDTF">2015-02-23T23:50:23Z</dcterms:modified>
</cp:coreProperties>
</file>