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2" autoAdjust="0"/>
    <p:restoredTop sz="93073" autoAdjust="0"/>
  </p:normalViewPr>
  <p:slideViewPr>
    <p:cSldViewPr>
      <p:cViewPr varScale="1">
        <p:scale>
          <a:sx n="91" d="100"/>
          <a:sy n="91" d="100"/>
        </p:scale>
        <p:origin x="-618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F4C00-1234-4096-9378-3E4FF24C8BCF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5647E-B04E-4FE6-A636-59D1BCC16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649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5647E-B04E-4FE6-A636-59D1BCC161F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758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171450"/>
            <a:ext cx="8695944" cy="4526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4015472"/>
            <a:ext cx="8723376" cy="998685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00150"/>
            <a:ext cx="7772400" cy="1335081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1"/>
            <a:ext cx="6400800" cy="11049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4C34-1416-49AB-A483-D304E1822B69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2772-8129-48FC-B2BD-2CBE1336A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4C34-1416-49AB-A483-D304E1822B69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2772-8129-48FC-B2BD-2CBE1336A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4C34-1416-49AB-A483-D304E1822B69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2772-8129-48FC-B2BD-2CBE1336ACB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8685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85850"/>
            <a:ext cx="2057400" cy="3365500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85850"/>
            <a:ext cx="6019800" cy="3365501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4C34-1416-49AB-A483-D304E1822B69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2772-8129-48FC-B2BD-2CBE1336ACB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171450"/>
            <a:ext cx="8695944" cy="35524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9" y="3152694"/>
            <a:ext cx="2876429" cy="535520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3056467"/>
            <a:ext cx="5544515" cy="637604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3065672"/>
            <a:ext cx="5467980" cy="580704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3055631"/>
            <a:ext cx="3308000" cy="48866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3043916"/>
            <a:ext cx="8723376" cy="997406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1847670"/>
            <a:ext cx="7772400" cy="1143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078086"/>
            <a:ext cx="6417734" cy="70485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4C34-1416-49AB-A483-D304E1822B69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2772-8129-48FC-B2BD-2CBE1336A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4C34-1416-49AB-A483-D304E1822B69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2772-8129-48FC-B2BD-2CBE1336ACB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009394"/>
            <a:ext cx="3822192" cy="25854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09394"/>
            <a:ext cx="3822192" cy="25854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08585"/>
            <a:ext cx="3822192" cy="47982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3" y="2571751"/>
            <a:ext cx="3820055" cy="20228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008585"/>
            <a:ext cx="3822192" cy="47982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71751"/>
            <a:ext cx="3822192" cy="20228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4C34-1416-49AB-A483-D304E1822B69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2772-8129-48FC-B2BD-2CBE1336A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4C34-1416-49AB-A483-D304E1822B69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2772-8129-48FC-B2BD-2CBE1336A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7406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4C34-1416-49AB-A483-D304E1822B69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2772-8129-48FC-B2BD-2CBE1336A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171450"/>
            <a:ext cx="8695944" cy="10698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4C34-1416-49AB-A483-D304E1822B69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2772-8129-48FC-B2BD-2CBE1336ACB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686050"/>
            <a:ext cx="3352800" cy="142875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535643"/>
            <a:ext cx="8723376" cy="998685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1714500"/>
            <a:ext cx="3352800" cy="939546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371600"/>
            <a:ext cx="3904076" cy="28575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171450"/>
            <a:ext cx="8695944" cy="4526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4015472"/>
            <a:ext cx="8723376" cy="998685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254000"/>
            <a:ext cx="3812645" cy="1822451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4" y="2089150"/>
            <a:ext cx="3818467" cy="18161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4C34-1416-49AB-A483-D304E1822B69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2772-8129-48FC-B2BD-2CBE1336ACB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028700"/>
            <a:ext cx="3566160" cy="2194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171450"/>
            <a:ext cx="8695944" cy="18516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259572"/>
            <a:ext cx="8723376" cy="997406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53746"/>
            <a:ext cx="8229600" cy="939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4687623"/>
            <a:ext cx="378669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A6A4C34-1416-49AB-A483-D304E1822B69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9" y="4687623"/>
            <a:ext cx="378669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4687623"/>
            <a:ext cx="116182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BA62772-8129-48FC-B2BD-2CBE1336ACB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8" y="2006600"/>
            <a:ext cx="7408333" cy="2588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>
                <a:latin typeface="Lobster" pitchFamily="2" charset="0"/>
              </a:rPr>
              <a:t>Артюр Рембо</a:t>
            </a:r>
            <a:endParaRPr lang="ru-RU" sz="9600" dirty="0">
              <a:latin typeface="Lobster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підготував Котенко Роман, 10-В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967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1000" y="2190750"/>
            <a:ext cx="8305800" cy="2588022"/>
          </a:xfrm>
        </p:spPr>
        <p:txBody>
          <a:bodyPr/>
          <a:lstStyle/>
          <a:p>
            <a:pPr algn="just"/>
            <a:r>
              <a:rPr lang="uk-UA" dirty="0" smtClean="0"/>
              <a:t>На честь Артюра Рембо назвали астероїд (4635 Рембо)</a:t>
            </a:r>
          </a:p>
          <a:p>
            <a:pPr algn="just"/>
            <a:r>
              <a:rPr lang="uk-UA" dirty="0" smtClean="0"/>
              <a:t>Існує поширена думка, що поет був гомосексуалістом</a:t>
            </a:r>
          </a:p>
          <a:p>
            <a:pPr algn="just"/>
            <a:r>
              <a:rPr lang="ru-RU" dirty="0" err="1" smtClean="0"/>
              <a:t>Перекладачі</a:t>
            </a:r>
            <a:r>
              <a:rPr lang="ru-RU" dirty="0" smtClean="0"/>
              <a:t> </a:t>
            </a:r>
            <a:r>
              <a:rPr lang="ru-RU" dirty="0" err="1"/>
              <a:t>поезій</a:t>
            </a:r>
            <a:r>
              <a:rPr lang="ru-RU" dirty="0"/>
              <a:t> Рембо </a:t>
            </a:r>
            <a:r>
              <a:rPr lang="ru-RU" dirty="0" err="1"/>
              <a:t>українською</a:t>
            </a:r>
            <a:r>
              <a:rPr lang="ru-RU" dirty="0"/>
              <a:t>: Всеволод Ткаченко, Петро </a:t>
            </a:r>
            <a:r>
              <a:rPr lang="ru-RU" dirty="0" err="1"/>
              <a:t>Осадчук</a:t>
            </a:r>
            <a:r>
              <a:rPr lang="ru-RU" dirty="0"/>
              <a:t>, Роман </a:t>
            </a:r>
            <a:r>
              <a:rPr lang="ru-RU" dirty="0" err="1" smtClean="0"/>
              <a:t>Осадчук</a:t>
            </a:r>
            <a:r>
              <a:rPr lang="ru-RU" dirty="0" smtClean="0"/>
              <a:t>, Олег </a:t>
            </a:r>
            <a:r>
              <a:rPr lang="ru-RU" dirty="0" err="1" smtClean="0"/>
              <a:t>Зуєвський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Цікаві факти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82069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8000" dirty="0" smtClean="0">
                <a:latin typeface="Lobster" pitchFamily="2" charset="0"/>
              </a:rPr>
              <a:t>Дякую за увагу!</a:t>
            </a:r>
            <a:endParaRPr lang="ru-RU" sz="8000" dirty="0">
              <a:latin typeface="Lobster" pitchFamily="2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77933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Народився: 20 жовтня 1854, м</a:t>
            </a:r>
            <a:r>
              <a:rPr lang="uk-UA" dirty="0"/>
              <a:t>. </a:t>
            </a:r>
            <a:r>
              <a:rPr lang="uk-UA" dirty="0" smtClean="0"/>
              <a:t>Шарлевіль-Мезьєр</a:t>
            </a:r>
          </a:p>
          <a:p>
            <a:r>
              <a:rPr lang="uk-UA" dirty="0" smtClean="0"/>
              <a:t>Повне ім’я: </a:t>
            </a:r>
            <a:r>
              <a:rPr lang="vi-VN" dirty="0" smtClean="0">
                <a:latin typeface="Candara" pitchFamily="34" charset="0"/>
              </a:rPr>
              <a:t>Жан </a:t>
            </a:r>
            <a:r>
              <a:rPr lang="vi-VN" dirty="0">
                <a:latin typeface="Candara" pitchFamily="34" charset="0"/>
              </a:rPr>
              <a:t>Ніколя́ Артю́р </a:t>
            </a:r>
            <a:r>
              <a:rPr lang="vi-VN" dirty="0" smtClean="0">
                <a:latin typeface="Candara" pitchFamily="34" charset="0"/>
              </a:rPr>
              <a:t>Рембо́</a:t>
            </a:r>
            <a:endParaRPr lang="uk-UA" dirty="0" smtClean="0">
              <a:latin typeface="Candara" pitchFamily="34" charset="0"/>
            </a:endParaRPr>
          </a:p>
          <a:p>
            <a:r>
              <a:rPr lang="uk-UA" dirty="0" smtClean="0">
                <a:latin typeface="Candara" pitchFamily="34" charset="0"/>
              </a:rPr>
              <a:t>Громадянство: Франція</a:t>
            </a:r>
          </a:p>
          <a:p>
            <a:r>
              <a:rPr lang="uk-UA" dirty="0" smtClean="0">
                <a:latin typeface="Candara" pitchFamily="34" charset="0"/>
              </a:rPr>
              <a:t>Рід діяльності: барон</a:t>
            </a:r>
          </a:p>
          <a:p>
            <a:r>
              <a:rPr lang="uk-UA" dirty="0" smtClean="0">
                <a:latin typeface="Candara" pitchFamily="34" charset="0"/>
              </a:rPr>
              <a:t>Напрямок творчості: символізм</a:t>
            </a:r>
          </a:p>
          <a:p>
            <a:r>
              <a:rPr lang="uk-UA" dirty="0" smtClean="0">
                <a:latin typeface="Candara" pitchFamily="34" charset="0"/>
              </a:rPr>
              <a:t>Найвідоміший твір: «П’яний корабель»</a:t>
            </a:r>
          </a:p>
          <a:p>
            <a:r>
              <a:rPr lang="uk-UA" dirty="0" smtClean="0">
                <a:latin typeface="Candara" pitchFamily="34" charset="0"/>
              </a:rPr>
              <a:t>Помер: 10 листопада 1891, м. Марсель</a:t>
            </a:r>
            <a:endParaRPr lang="ru-RU" dirty="0">
              <a:latin typeface="Candara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Загальна інформація про поета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91973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14400" y="1962150"/>
            <a:ext cx="7408333" cy="258802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uk-UA" sz="1600" dirty="0" smtClean="0"/>
              <a:t>Народився у сім'ї середнього достатку в французькому містечку </a:t>
            </a:r>
            <a:r>
              <a:rPr lang="uk-UA" sz="1600" dirty="0" err="1" smtClean="0"/>
              <a:t>Шарлевіль-Мез'єр</a:t>
            </a:r>
            <a:r>
              <a:rPr lang="uk-UA" sz="1600" dirty="0" smtClean="0"/>
              <a:t> в департаменті Арденни. Дитиною він бував невгамованою, але був досить талановитим учнем. До 15 років вигравав у чисельних конкурсах, і навіть міг складати сам вірші латиною.</a:t>
            </a:r>
          </a:p>
          <a:p>
            <a:pPr marL="0" indent="0" algn="just">
              <a:buNone/>
            </a:pPr>
            <a:endParaRPr lang="ru-RU" sz="1600" dirty="0"/>
          </a:p>
          <a:p>
            <a:pPr marL="0" indent="0" algn="just">
              <a:buNone/>
            </a:pPr>
            <a:r>
              <a:rPr lang="ru-RU" sz="1600" dirty="0" smtClean="0"/>
              <a:t>	У </a:t>
            </a:r>
            <a:r>
              <a:rPr lang="ru-RU" sz="1600" dirty="0"/>
              <a:t>1870 </a:t>
            </a:r>
            <a:r>
              <a:rPr lang="ru-RU" sz="1600" dirty="0" err="1"/>
              <a:t>році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вчитель</a:t>
            </a:r>
            <a:r>
              <a:rPr lang="ru-RU" sz="1600" dirty="0"/>
              <a:t> Жорж </a:t>
            </a:r>
            <a:r>
              <a:rPr lang="ru-RU" sz="1600" dirty="0" err="1"/>
              <a:t>Ізамбар</a:t>
            </a:r>
            <a:r>
              <a:rPr lang="ru-RU" sz="1600" dirty="0"/>
              <a:t> став </a:t>
            </a:r>
            <a:r>
              <a:rPr lang="ru-RU" sz="1600" dirty="0" err="1"/>
              <a:t>справжнім</a:t>
            </a:r>
            <a:r>
              <a:rPr lang="ru-RU" sz="1600" dirty="0"/>
              <a:t> наставником для Рембо, тому </a:t>
            </a:r>
            <a:r>
              <a:rPr lang="ru-RU" sz="1600" dirty="0" err="1"/>
              <a:t>вірші</a:t>
            </a:r>
            <a:r>
              <a:rPr lang="ru-RU" sz="1600" dirty="0"/>
              <a:t> молодого </a:t>
            </a:r>
            <a:r>
              <a:rPr lang="ru-RU" sz="1600" dirty="0" err="1"/>
              <a:t>поета</a:t>
            </a:r>
            <a:r>
              <a:rPr lang="ru-RU" sz="1600" dirty="0"/>
              <a:t> почали </a:t>
            </a:r>
            <a:r>
              <a:rPr lang="ru-RU" sz="1600" dirty="0" err="1"/>
              <a:t>швидко</a:t>
            </a:r>
            <a:r>
              <a:rPr lang="ru-RU" sz="1600" dirty="0"/>
              <a:t> </a:t>
            </a:r>
            <a:r>
              <a:rPr lang="ru-RU" sz="1600" dirty="0" err="1"/>
              <a:t>вдосконалюватися</a:t>
            </a:r>
            <a:r>
              <a:rPr lang="ru-RU" sz="1600" dirty="0"/>
              <a:t>. Він </a:t>
            </a:r>
            <a:r>
              <a:rPr lang="ru-RU" sz="1600" dirty="0" err="1"/>
              <a:t>міг</a:t>
            </a:r>
            <a:r>
              <a:rPr lang="ru-RU" sz="1600" dirty="0"/>
              <a:t> часто </a:t>
            </a:r>
            <a:r>
              <a:rPr lang="ru-RU" sz="1600" dirty="0" err="1"/>
              <a:t>втікати</a:t>
            </a:r>
            <a:r>
              <a:rPr lang="ru-RU" sz="1600" dirty="0"/>
              <a:t> з дому та </a:t>
            </a:r>
            <a:r>
              <a:rPr lang="ru-RU" sz="1600" dirty="0" err="1"/>
              <a:t>приєднуватися</a:t>
            </a:r>
            <a:r>
              <a:rPr lang="ru-RU" sz="1600" dirty="0"/>
              <a:t> до </a:t>
            </a:r>
            <a:r>
              <a:rPr lang="ru-RU" sz="1600" dirty="0" err="1"/>
              <a:t>Паризької</a:t>
            </a:r>
            <a:r>
              <a:rPr lang="ru-RU" sz="1600" dirty="0"/>
              <a:t> </a:t>
            </a:r>
            <a:r>
              <a:rPr lang="ru-RU" sz="1600" dirty="0" err="1"/>
              <a:t>комуни</a:t>
            </a:r>
            <a:r>
              <a:rPr lang="ru-RU" sz="1600" dirty="0"/>
              <a:t> 1871 року, яку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згодом</a:t>
            </a:r>
            <a:r>
              <a:rPr lang="ru-RU" sz="1600" dirty="0"/>
              <a:t> описав у </a:t>
            </a:r>
            <a:r>
              <a:rPr lang="ru-RU" sz="1600" dirty="0" err="1"/>
              <a:t>своїй</a:t>
            </a:r>
            <a:r>
              <a:rPr lang="ru-RU" sz="1600" dirty="0"/>
              <a:t> </a:t>
            </a:r>
            <a:r>
              <a:rPr lang="ru-RU" sz="1600" dirty="0" err="1"/>
              <a:t>поемі</a:t>
            </a:r>
            <a:r>
              <a:rPr lang="ru-RU" sz="1600" dirty="0"/>
              <a:t> '</a:t>
            </a:r>
            <a:r>
              <a:rPr lang="en-US" sz="1600" dirty="0" err="1"/>
              <a:t>L'orgie</a:t>
            </a:r>
            <a:r>
              <a:rPr lang="en-US" sz="1600" dirty="0"/>
              <a:t> </a:t>
            </a:r>
            <a:r>
              <a:rPr lang="en-US" sz="1600" dirty="0" err="1"/>
              <a:t>parisienne</a:t>
            </a:r>
            <a:r>
              <a:rPr lang="en-US" sz="1600" dirty="0"/>
              <a:t> </a:t>
            </a:r>
            <a:r>
              <a:rPr lang="en-US" sz="1600" dirty="0" err="1"/>
              <a:t>ou</a:t>
            </a:r>
            <a:r>
              <a:rPr lang="en-US" sz="1600" dirty="0"/>
              <a:t> Paris se </a:t>
            </a:r>
            <a:r>
              <a:rPr lang="en-US" sz="1600" dirty="0" err="1"/>
              <a:t>repeuple</a:t>
            </a:r>
            <a:r>
              <a:rPr lang="en-US" sz="1600" dirty="0"/>
              <a:t>' (</a:t>
            </a:r>
            <a:r>
              <a:rPr lang="ru-RU" sz="1600" dirty="0" err="1"/>
              <a:t>Паризька</a:t>
            </a:r>
            <a:r>
              <a:rPr lang="ru-RU" sz="1600" dirty="0"/>
              <a:t> </a:t>
            </a:r>
            <a:r>
              <a:rPr lang="ru-RU" sz="1600" dirty="0" err="1"/>
              <a:t>маса</a:t>
            </a:r>
            <a:r>
              <a:rPr lang="ru-RU" sz="1600" dirty="0"/>
              <a:t>). За </a:t>
            </a:r>
            <a:r>
              <a:rPr lang="ru-RU" sz="1600" dirty="0" err="1"/>
              <a:t>деякими</a:t>
            </a:r>
            <a:r>
              <a:rPr lang="ru-RU" sz="1600" dirty="0"/>
              <a:t> </a:t>
            </a:r>
            <a:r>
              <a:rPr lang="ru-RU" sz="1600" dirty="0" err="1"/>
              <a:t>версіями</a:t>
            </a:r>
            <a:r>
              <a:rPr lang="ru-RU" sz="1600" dirty="0"/>
              <a:t>,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було</a:t>
            </a:r>
            <a:r>
              <a:rPr lang="ru-RU" sz="1600" dirty="0"/>
              <a:t> </a:t>
            </a:r>
            <a:r>
              <a:rPr lang="ru-RU" sz="1600" dirty="0" err="1"/>
              <a:t>викрадено</a:t>
            </a:r>
            <a:r>
              <a:rPr lang="ru-RU" sz="1600" dirty="0"/>
              <a:t> </a:t>
            </a:r>
            <a:r>
              <a:rPr lang="ru-RU" sz="1600" dirty="0" err="1"/>
              <a:t>п'яними</a:t>
            </a:r>
            <a:r>
              <a:rPr lang="ru-RU" sz="1600" dirty="0"/>
              <a:t> солдатами-</a:t>
            </a:r>
            <a:r>
              <a:rPr lang="ru-RU" sz="1600" dirty="0" err="1"/>
              <a:t>комунарами</a:t>
            </a:r>
            <a:r>
              <a:rPr lang="ru-RU" sz="1600" dirty="0"/>
              <a:t>. До того часу </a:t>
            </a:r>
            <a:r>
              <a:rPr lang="ru-RU" sz="1600" dirty="0" err="1"/>
              <a:t>він</a:t>
            </a:r>
            <a:r>
              <a:rPr lang="ru-RU" sz="1600" dirty="0"/>
              <a:t> став </a:t>
            </a:r>
            <a:r>
              <a:rPr lang="ru-RU" sz="1600" dirty="0" err="1"/>
              <a:t>анархістом</a:t>
            </a:r>
            <a:r>
              <a:rPr lang="ru-RU" sz="1600" dirty="0"/>
              <a:t> і </a:t>
            </a:r>
            <a:r>
              <a:rPr lang="ru-RU" sz="1600" dirty="0" err="1"/>
              <a:t>дивував</a:t>
            </a:r>
            <a:r>
              <a:rPr lang="ru-RU" sz="1600" dirty="0"/>
              <a:t> </a:t>
            </a:r>
            <a:r>
              <a:rPr lang="ru-RU" sz="1600" dirty="0" err="1"/>
              <a:t>місцеву</a:t>
            </a:r>
            <a:r>
              <a:rPr lang="ru-RU" sz="1600" dirty="0"/>
              <a:t> </a:t>
            </a:r>
            <a:r>
              <a:rPr lang="ru-RU" sz="1600" dirty="0" err="1"/>
              <a:t>буржуазію</a:t>
            </a:r>
            <a:r>
              <a:rPr lang="ru-RU" sz="1600" dirty="0"/>
              <a:t> </a:t>
            </a:r>
            <a:r>
              <a:rPr lang="ru-RU" sz="1600" dirty="0" err="1"/>
              <a:t>своїм</a:t>
            </a:r>
            <a:r>
              <a:rPr lang="ru-RU" sz="1600" dirty="0"/>
              <a:t> </a:t>
            </a:r>
            <a:r>
              <a:rPr lang="ru-RU" sz="1600" dirty="0" err="1"/>
              <a:t>поношеним</a:t>
            </a:r>
            <a:r>
              <a:rPr lang="ru-RU" sz="1600" dirty="0"/>
              <a:t> </a:t>
            </a:r>
            <a:r>
              <a:rPr lang="ru-RU" sz="1600" dirty="0" err="1"/>
              <a:t>одягом</a:t>
            </a:r>
            <a:r>
              <a:rPr lang="ru-RU" sz="1600" dirty="0"/>
              <a:t> і </a:t>
            </a:r>
            <a:r>
              <a:rPr lang="ru-RU" sz="1600" dirty="0" err="1"/>
              <a:t>довгим</a:t>
            </a:r>
            <a:r>
              <a:rPr lang="ru-RU" sz="1600" dirty="0"/>
              <a:t> </a:t>
            </a:r>
            <a:r>
              <a:rPr lang="ru-RU" sz="1600" dirty="0" err="1"/>
              <a:t>волоссям</a:t>
            </a:r>
            <a:r>
              <a:rPr lang="ru-RU" sz="1600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Рання біографія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919230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Повернувся</a:t>
            </a:r>
            <a:r>
              <a:rPr lang="ru-RU" dirty="0" smtClean="0"/>
              <a:t> </a:t>
            </a:r>
            <a:r>
              <a:rPr lang="ru-RU" dirty="0"/>
              <a:t>до Парижа </a:t>
            </a:r>
            <a:r>
              <a:rPr lang="ru-RU" dirty="0" err="1"/>
              <a:t>вкінці</a:t>
            </a:r>
            <a:r>
              <a:rPr lang="ru-RU" dirty="0"/>
              <a:t> </a:t>
            </a:r>
            <a:r>
              <a:rPr lang="ru-RU" dirty="0" err="1"/>
              <a:t>вересня</a:t>
            </a:r>
            <a:r>
              <a:rPr lang="ru-RU" dirty="0"/>
              <a:t> 1871 року на </a:t>
            </a:r>
            <a:r>
              <a:rPr lang="ru-RU" dirty="0" err="1"/>
              <a:t>запрошення</a:t>
            </a:r>
            <a:r>
              <a:rPr lang="ru-RU" dirty="0"/>
              <a:t> </a:t>
            </a:r>
            <a:r>
              <a:rPr lang="ru-RU" dirty="0" err="1"/>
              <a:t>видатного</a:t>
            </a:r>
            <a:r>
              <a:rPr lang="ru-RU" dirty="0"/>
              <a:t> </a:t>
            </a:r>
            <a:r>
              <a:rPr lang="ru-RU" dirty="0" err="1"/>
              <a:t>французького</a:t>
            </a:r>
            <a:r>
              <a:rPr lang="ru-RU" dirty="0"/>
              <a:t> </a:t>
            </a:r>
            <a:r>
              <a:rPr lang="ru-RU" dirty="0" err="1"/>
              <a:t>поета-символіста</a:t>
            </a:r>
            <a:r>
              <a:rPr lang="ru-RU" dirty="0"/>
              <a:t> Поля Верлена. Вони </a:t>
            </a:r>
            <a:r>
              <a:rPr lang="ru-RU" dirty="0" err="1"/>
              <a:t>обоє</a:t>
            </a:r>
            <a:r>
              <a:rPr lang="ru-RU" dirty="0"/>
              <a:t> стали великими </a:t>
            </a:r>
            <a:r>
              <a:rPr lang="ru-RU" dirty="0" err="1"/>
              <a:t>друзями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сподобались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одному. Рембо часто </a:t>
            </a:r>
            <a:r>
              <a:rPr lang="ru-RU" dirty="0" err="1"/>
              <a:t>листувався</a:t>
            </a:r>
            <a:r>
              <a:rPr lang="ru-RU" dirty="0"/>
              <a:t> з Верленом, і в </a:t>
            </a:r>
            <a:r>
              <a:rPr lang="ru-RU" dirty="0" err="1"/>
              <a:t>своїх</a:t>
            </a:r>
            <a:r>
              <a:rPr lang="ru-RU" dirty="0"/>
              <a:t> листах </a:t>
            </a:r>
            <a:r>
              <a:rPr lang="ru-RU" dirty="0" err="1"/>
              <a:t>розміщував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поетичні</a:t>
            </a:r>
            <a:r>
              <a:rPr lang="ru-RU" dirty="0"/>
              <a:t> твори, </a:t>
            </a:r>
            <a:r>
              <a:rPr lang="ru-RU" dirty="0" err="1"/>
              <a:t>серед</a:t>
            </a:r>
            <a:r>
              <a:rPr lang="ru-RU" dirty="0"/>
              <a:t> них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знаменитий</a:t>
            </a:r>
            <a:r>
              <a:rPr lang="ru-RU" dirty="0"/>
              <a:t> «</a:t>
            </a:r>
            <a:r>
              <a:rPr lang="ru-RU" dirty="0" err="1"/>
              <a:t>П'яний</a:t>
            </a:r>
            <a:r>
              <a:rPr lang="ru-RU" dirty="0"/>
              <a:t> </a:t>
            </a:r>
            <a:r>
              <a:rPr lang="ru-RU" dirty="0" err="1"/>
              <a:t>корабель</a:t>
            </a:r>
            <a:r>
              <a:rPr lang="ru-RU" dirty="0"/>
              <a:t>».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	Верлен </a:t>
            </a:r>
            <a:r>
              <a:rPr lang="ru-RU" dirty="0"/>
              <a:t>і Рембо </a:t>
            </a:r>
            <a:r>
              <a:rPr lang="ru-RU" dirty="0" err="1"/>
              <a:t>наскільки</a:t>
            </a:r>
            <a:r>
              <a:rPr lang="ru-RU" dirty="0"/>
              <a:t> </a:t>
            </a:r>
            <a:r>
              <a:rPr lang="ru-RU" dirty="0" err="1"/>
              <a:t>здружилися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невдовзі</a:t>
            </a:r>
            <a:r>
              <a:rPr lang="ru-RU" dirty="0"/>
              <a:t> покинули Париж і </a:t>
            </a:r>
            <a:r>
              <a:rPr lang="ru-RU" dirty="0" err="1"/>
              <a:t>вирушили</a:t>
            </a:r>
            <a:r>
              <a:rPr lang="ru-RU" dirty="0"/>
              <a:t> до Лондона, при </a:t>
            </a:r>
            <a:r>
              <a:rPr lang="ru-RU" dirty="0" err="1"/>
              <a:t>цьому</a:t>
            </a:r>
            <a:r>
              <a:rPr lang="ru-RU" dirty="0"/>
              <a:t> Поль Верлен </a:t>
            </a:r>
            <a:r>
              <a:rPr lang="ru-RU" dirty="0" err="1"/>
              <a:t>залишив</a:t>
            </a:r>
            <a:r>
              <a:rPr lang="ru-RU" dirty="0"/>
              <a:t> свою </a:t>
            </a:r>
            <a:r>
              <a:rPr lang="ru-RU" dirty="0" err="1"/>
              <a:t>сім'ю</a:t>
            </a:r>
            <a:r>
              <a:rPr lang="ru-RU" dirty="0"/>
              <a:t> і </a:t>
            </a:r>
            <a:r>
              <a:rPr lang="ru-RU" dirty="0" err="1"/>
              <a:t>дітей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Рання біографія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88793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38200" y="1733550"/>
            <a:ext cx="7408333" cy="31658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 smtClean="0"/>
              <a:t>	В </a:t>
            </a:r>
            <a:r>
              <a:rPr lang="ru-RU" sz="1600" dirty="0" err="1"/>
              <a:t>липні</a:t>
            </a:r>
            <a:r>
              <a:rPr lang="ru-RU" sz="1600" dirty="0"/>
              <a:t> 1873 року Рембо </a:t>
            </a:r>
            <a:r>
              <a:rPr lang="ru-RU" sz="1600" dirty="0" err="1"/>
              <a:t>був</a:t>
            </a:r>
            <a:r>
              <a:rPr lang="ru-RU" sz="1600" dirty="0"/>
              <a:t> </a:t>
            </a:r>
            <a:r>
              <a:rPr lang="ru-RU" sz="1600" dirty="0" err="1"/>
              <a:t>змушений</a:t>
            </a:r>
            <a:r>
              <a:rPr lang="ru-RU" sz="1600" dirty="0"/>
              <a:t>, не мало </a:t>
            </a:r>
            <a:r>
              <a:rPr lang="ru-RU" sz="1600" dirty="0" err="1"/>
              <a:t>значення</a:t>
            </a:r>
            <a:r>
              <a:rPr lang="ru-RU" sz="1600" dirty="0"/>
              <a:t> з Верленом </a:t>
            </a:r>
            <a:r>
              <a:rPr lang="ru-RU" sz="1600" dirty="0" err="1"/>
              <a:t>чи</a:t>
            </a:r>
            <a:r>
              <a:rPr lang="ru-RU" sz="1600" dirty="0"/>
              <a:t> без </a:t>
            </a:r>
            <a:r>
              <a:rPr lang="ru-RU" sz="1600" dirty="0" err="1"/>
              <a:t>нього</a:t>
            </a:r>
            <a:r>
              <a:rPr lang="ru-RU" sz="1600" dirty="0"/>
              <a:t>, </a:t>
            </a:r>
            <a:r>
              <a:rPr lang="ru-RU" sz="1600" dirty="0" err="1"/>
              <a:t>вирушати</a:t>
            </a:r>
            <a:r>
              <a:rPr lang="ru-RU" sz="1600" dirty="0"/>
              <a:t> </a:t>
            </a:r>
            <a:r>
              <a:rPr lang="ru-RU" sz="1600" dirty="0" err="1"/>
              <a:t>знову</a:t>
            </a:r>
            <a:r>
              <a:rPr lang="ru-RU" sz="1600" dirty="0"/>
              <a:t> до Парижа. В </a:t>
            </a:r>
            <a:r>
              <a:rPr lang="ru-RU" sz="1600" dirty="0" err="1"/>
              <a:t>п'яному</a:t>
            </a:r>
            <a:r>
              <a:rPr lang="ru-RU" sz="1600" dirty="0"/>
              <a:t> </a:t>
            </a:r>
            <a:r>
              <a:rPr lang="ru-RU" sz="1600" dirty="0" err="1"/>
              <a:t>стані</a:t>
            </a:r>
            <a:r>
              <a:rPr lang="ru-RU" sz="1600" dirty="0"/>
              <a:t> Верлен </a:t>
            </a:r>
            <a:r>
              <a:rPr lang="ru-RU" sz="1600" dirty="0" err="1"/>
              <a:t>надзвичайно</a:t>
            </a:r>
            <a:r>
              <a:rPr lang="ru-RU" sz="1600" dirty="0"/>
              <a:t> </a:t>
            </a:r>
            <a:r>
              <a:rPr lang="ru-RU" sz="1600" dirty="0" err="1"/>
              <a:t>розлютився</a:t>
            </a:r>
            <a:r>
              <a:rPr lang="ru-RU" sz="1600" dirty="0"/>
              <a:t> і </a:t>
            </a:r>
            <a:r>
              <a:rPr lang="ru-RU" sz="1600" dirty="0" err="1"/>
              <a:t>двічі</a:t>
            </a:r>
            <a:r>
              <a:rPr lang="ru-RU" sz="1600" dirty="0"/>
              <a:t> </a:t>
            </a:r>
            <a:r>
              <a:rPr lang="ru-RU" sz="1600" dirty="0" err="1"/>
              <a:t>вистрілив</a:t>
            </a:r>
            <a:r>
              <a:rPr lang="ru-RU" sz="1600" dirty="0"/>
              <a:t> у Рембо. За </a:t>
            </a:r>
            <a:r>
              <a:rPr lang="ru-RU" sz="1600" dirty="0" err="1"/>
              <a:t>це</a:t>
            </a:r>
            <a:r>
              <a:rPr lang="ru-RU" sz="1600" dirty="0"/>
              <a:t> Верлена </a:t>
            </a:r>
            <a:r>
              <a:rPr lang="ru-RU" sz="1600" dirty="0" err="1"/>
              <a:t>було</a:t>
            </a:r>
            <a:r>
              <a:rPr lang="ru-RU" sz="1600" dirty="0"/>
              <a:t> </a:t>
            </a:r>
            <a:r>
              <a:rPr lang="ru-RU" sz="1600" dirty="0" err="1"/>
              <a:t>арештовано</a:t>
            </a:r>
            <a:r>
              <a:rPr lang="ru-RU" sz="1600" dirty="0"/>
              <a:t>.</a:t>
            </a:r>
          </a:p>
          <a:p>
            <a:pPr marL="0" indent="0" algn="just">
              <a:buNone/>
            </a:pPr>
            <a:endParaRPr lang="ru-RU" sz="1600" dirty="0"/>
          </a:p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ru-RU" sz="1600" dirty="0" err="1" smtClean="0"/>
              <a:t>Згодом</a:t>
            </a:r>
            <a:r>
              <a:rPr lang="ru-RU" sz="1600" dirty="0" smtClean="0"/>
              <a:t> </a:t>
            </a:r>
            <a:r>
              <a:rPr lang="ru-RU" sz="1600" dirty="0"/>
              <a:t>Рембо </a:t>
            </a:r>
            <a:r>
              <a:rPr lang="ru-RU" sz="1600" dirty="0" err="1"/>
              <a:t>врешті</a:t>
            </a:r>
            <a:r>
              <a:rPr lang="ru-RU" sz="1600" dirty="0"/>
              <a:t> </a:t>
            </a:r>
            <a:r>
              <a:rPr lang="ru-RU" sz="1600" dirty="0" err="1"/>
              <a:t>відмовився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скарги</a:t>
            </a:r>
            <a:r>
              <a:rPr lang="ru-RU" sz="1600" dirty="0"/>
              <a:t> в суд, </a:t>
            </a:r>
            <a:r>
              <a:rPr lang="ru-RU" sz="1600" dirty="0" err="1"/>
              <a:t>проте</a:t>
            </a:r>
            <a:r>
              <a:rPr lang="ru-RU" sz="1600" dirty="0"/>
              <a:t> Верлена уже </a:t>
            </a:r>
            <a:r>
              <a:rPr lang="ru-RU" sz="1600" dirty="0" err="1"/>
              <a:t>було</a:t>
            </a:r>
            <a:r>
              <a:rPr lang="ru-RU" sz="1600" dirty="0"/>
              <a:t> </a:t>
            </a:r>
            <a:r>
              <a:rPr lang="ru-RU" sz="1600" dirty="0" err="1"/>
              <a:t>засуджено</a:t>
            </a:r>
            <a:r>
              <a:rPr lang="ru-RU" sz="1600" dirty="0"/>
              <a:t> на два роки </a:t>
            </a:r>
            <a:r>
              <a:rPr lang="ru-RU" sz="1600" dirty="0" err="1"/>
              <a:t>ув'язнення</a:t>
            </a:r>
            <a:r>
              <a:rPr lang="ru-RU" sz="1600" dirty="0"/>
              <a:t>.</a:t>
            </a:r>
          </a:p>
          <a:p>
            <a:pPr marL="0" indent="0" algn="just">
              <a:buNone/>
            </a:pPr>
            <a:endParaRPr lang="ru-RU" sz="1600" dirty="0"/>
          </a:p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/>
              <a:t>цього</a:t>
            </a:r>
            <a:r>
              <a:rPr lang="ru-RU" sz="1600" dirty="0"/>
              <a:t> Рембо </a:t>
            </a:r>
            <a:r>
              <a:rPr lang="ru-RU" sz="1600" dirty="0" err="1"/>
              <a:t>повернувся</a:t>
            </a:r>
            <a:r>
              <a:rPr lang="ru-RU" sz="1600" dirty="0"/>
              <a:t> до </a:t>
            </a:r>
            <a:r>
              <a:rPr lang="ru-RU" sz="1600" dirty="0" err="1"/>
              <a:t>Шарлевіль-Мез'єр</a:t>
            </a:r>
            <a:r>
              <a:rPr lang="ru-RU" sz="1600" dirty="0"/>
              <a:t>, де </a:t>
            </a:r>
            <a:r>
              <a:rPr lang="ru-RU" sz="1600" dirty="0" err="1"/>
              <a:t>потім</a:t>
            </a:r>
            <a:r>
              <a:rPr lang="ru-RU" sz="1600" dirty="0"/>
              <a:t> написав </a:t>
            </a:r>
            <a:r>
              <a:rPr lang="ru-RU" sz="1600" dirty="0" err="1"/>
              <a:t>прозовий</a:t>
            </a:r>
            <a:r>
              <a:rPr lang="ru-RU" sz="1600" dirty="0"/>
              <a:t> </a:t>
            </a:r>
            <a:r>
              <a:rPr lang="ru-RU" sz="1600" dirty="0" err="1"/>
              <a:t>твір</a:t>
            </a:r>
            <a:r>
              <a:rPr lang="ru-RU" sz="1600" dirty="0"/>
              <a:t> '</a:t>
            </a:r>
            <a:r>
              <a:rPr lang="en-US" sz="1600" dirty="0" err="1"/>
              <a:t>Une</a:t>
            </a:r>
            <a:r>
              <a:rPr lang="en-US" sz="1600" dirty="0"/>
              <a:t> Saison en </a:t>
            </a:r>
            <a:r>
              <a:rPr lang="en-US" sz="1600" dirty="0" err="1"/>
              <a:t>Enfer</a:t>
            </a:r>
            <a:r>
              <a:rPr lang="en-US" sz="1600" dirty="0"/>
              <a:t>'. </a:t>
            </a:r>
            <a:r>
              <a:rPr lang="ru-RU" sz="1600" dirty="0"/>
              <a:t>У 1877 </a:t>
            </a:r>
            <a:r>
              <a:rPr lang="ru-RU" sz="1600" dirty="0" err="1"/>
              <a:t>році</a:t>
            </a:r>
            <a:r>
              <a:rPr lang="ru-RU" sz="1600" dirty="0"/>
              <a:t> Артур Рембо разом з </a:t>
            </a:r>
            <a:r>
              <a:rPr lang="ru-RU" sz="1600" dirty="0" err="1"/>
              <a:t>французьким</a:t>
            </a:r>
            <a:r>
              <a:rPr lang="ru-RU" sz="1600" dirty="0"/>
              <a:t> </a:t>
            </a:r>
            <a:r>
              <a:rPr lang="ru-RU" sz="1600" dirty="0" err="1"/>
              <a:t>поетом</a:t>
            </a:r>
            <a:r>
              <a:rPr lang="ru-RU" sz="1600" dirty="0"/>
              <a:t> </a:t>
            </a:r>
            <a:r>
              <a:rPr lang="ru-RU" sz="1600" dirty="0" err="1"/>
              <a:t>Жерменом</a:t>
            </a:r>
            <a:r>
              <a:rPr lang="ru-RU" sz="1600" dirty="0"/>
              <a:t> </a:t>
            </a:r>
            <a:r>
              <a:rPr lang="ru-RU" sz="1600" dirty="0" err="1"/>
              <a:t>Новуе</a:t>
            </a:r>
            <a:r>
              <a:rPr lang="ru-RU" sz="1600" dirty="0"/>
              <a:t> </a:t>
            </a:r>
            <a:r>
              <a:rPr lang="ru-RU" sz="1600" dirty="0" err="1"/>
              <a:t>вирушає</a:t>
            </a:r>
            <a:r>
              <a:rPr lang="ru-RU" sz="1600" dirty="0"/>
              <a:t> </a:t>
            </a:r>
            <a:r>
              <a:rPr lang="ru-RU" sz="1600" dirty="0" err="1"/>
              <a:t>знову</a:t>
            </a:r>
            <a:r>
              <a:rPr lang="ru-RU" sz="1600" dirty="0"/>
              <a:t> до Лондона. </a:t>
            </a:r>
            <a:r>
              <a:rPr lang="ru-RU" sz="1600" dirty="0" err="1"/>
              <a:t>Життя</a:t>
            </a:r>
            <a:r>
              <a:rPr lang="ru-RU" sz="1600" dirty="0"/>
              <a:t> Артура Рембо і Поля Верлена у </a:t>
            </a:r>
            <a:r>
              <a:rPr lang="ru-RU" sz="1600" dirty="0" err="1"/>
              <a:t>Парижі</a:t>
            </a:r>
            <a:r>
              <a:rPr lang="ru-RU" sz="1600" dirty="0"/>
              <a:t> </a:t>
            </a:r>
            <a:r>
              <a:rPr lang="ru-RU" sz="1600" dirty="0" err="1"/>
              <a:t>зображується</a:t>
            </a:r>
            <a:r>
              <a:rPr lang="ru-RU" sz="1600" dirty="0"/>
              <a:t> у </a:t>
            </a:r>
            <a:r>
              <a:rPr lang="ru-RU" sz="1600" dirty="0" err="1"/>
              <a:t>американському</a:t>
            </a:r>
            <a:r>
              <a:rPr lang="ru-RU" sz="1600" dirty="0"/>
              <a:t> </a:t>
            </a:r>
            <a:r>
              <a:rPr lang="ru-RU" sz="1600" dirty="0" err="1"/>
              <a:t>фільмі</a:t>
            </a:r>
            <a:r>
              <a:rPr lang="ru-RU" sz="1600" dirty="0"/>
              <a:t> '</a:t>
            </a:r>
            <a:r>
              <a:rPr lang="en-US" sz="1600" dirty="0"/>
              <a:t>Total Eclipse', </a:t>
            </a:r>
            <a:r>
              <a:rPr lang="ru-RU" sz="1600" dirty="0"/>
              <a:t>де роль Рембо </a:t>
            </a:r>
            <a:r>
              <a:rPr lang="ru-RU" sz="1600" dirty="0" err="1"/>
              <a:t>виконує</a:t>
            </a:r>
            <a:r>
              <a:rPr lang="ru-RU" sz="1600" dirty="0"/>
              <a:t> Леонардо </a:t>
            </a:r>
            <a:r>
              <a:rPr lang="ru-RU" sz="1600" dirty="0" err="1"/>
              <a:t>ДіКапріо</a:t>
            </a:r>
            <a:r>
              <a:rPr lang="ru-RU" sz="1600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Рання біографія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690742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590550"/>
            <a:ext cx="5562600" cy="4091811"/>
          </a:xfrm>
        </p:spPr>
      </p:pic>
      <p:sp>
        <p:nvSpPr>
          <p:cNvPr id="5" name="TextBox 4"/>
          <p:cNvSpPr txBox="1"/>
          <p:nvPr/>
        </p:nvSpPr>
        <p:spPr>
          <a:xfrm>
            <a:off x="457200" y="1428750"/>
            <a:ext cx="243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dirty="0" smtClean="0"/>
              <a:t>Артюр Рембо в юності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3077874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61950"/>
            <a:ext cx="3532489" cy="4551061"/>
          </a:xfrm>
        </p:spPr>
      </p:pic>
      <p:sp>
        <p:nvSpPr>
          <p:cNvPr id="5" name="TextBox 4"/>
          <p:cNvSpPr txBox="1"/>
          <p:nvPr/>
        </p:nvSpPr>
        <p:spPr>
          <a:xfrm>
            <a:off x="457200" y="1668512"/>
            <a:ext cx="464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dirty="0" smtClean="0"/>
              <a:t>Поет у молодості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39241502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62015"/>
            <a:ext cx="6629400" cy="4804747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2400" y="209550"/>
            <a:ext cx="1905000" cy="4832604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tx1"/>
                </a:solidFill>
              </a:rPr>
              <a:t>На картині зображені Рембо і Верлен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5461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 smtClean="0"/>
              <a:t>	Артюр Рембо відомий такими творами: «Венера </a:t>
            </a:r>
            <a:r>
              <a:rPr lang="uk-UA" dirty="0" err="1" smtClean="0"/>
              <a:t>Анадіомена</a:t>
            </a:r>
            <a:r>
              <a:rPr lang="uk-UA" dirty="0"/>
              <a:t>», «Сплячий у </a:t>
            </a:r>
            <a:r>
              <a:rPr lang="uk-UA" dirty="0" err="1"/>
              <a:t>логу</a:t>
            </a:r>
            <a:r>
              <a:rPr lang="uk-UA" dirty="0"/>
              <a:t>», «Засідателі», </a:t>
            </a:r>
            <a:r>
              <a:rPr lang="uk-UA" dirty="0" smtClean="0"/>
              <a:t>«П’яний корабель», «Осяяння», «Сльоза», «</a:t>
            </a:r>
            <a:r>
              <a:rPr lang="ru-RU" dirty="0"/>
              <a:t>Моя </a:t>
            </a:r>
            <a:r>
              <a:rPr lang="ru-RU" dirty="0" err="1"/>
              <a:t>циганерія</a:t>
            </a:r>
            <a:r>
              <a:rPr lang="uk-UA" dirty="0"/>
              <a:t>», «Руки Жанни-Марі».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Твори митця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21346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60</TotalTime>
  <Words>116</Words>
  <Application>Microsoft Office PowerPoint</Application>
  <PresentationFormat>Экран (16:9)</PresentationFormat>
  <Paragraphs>35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Артюр Рембо</vt:lpstr>
      <vt:lpstr>Загальна інформація про поета</vt:lpstr>
      <vt:lpstr>Рання біографія</vt:lpstr>
      <vt:lpstr>Рання біографія</vt:lpstr>
      <vt:lpstr>Рання біографія</vt:lpstr>
      <vt:lpstr>Презентация PowerPoint</vt:lpstr>
      <vt:lpstr>Презентация PowerPoint</vt:lpstr>
      <vt:lpstr>На картині зображені Рембо і Верлен</vt:lpstr>
      <vt:lpstr>Твори митця</vt:lpstr>
      <vt:lpstr>Цікаві факти</vt:lpstr>
      <vt:lpstr>Дякую за увагу!</vt:lpstr>
    </vt:vector>
  </TitlesOfParts>
  <Company>UPML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Артюр Рембо</dc:title>
  <dc:creator>Roman</dc:creator>
  <cp:lastModifiedBy>Roman</cp:lastModifiedBy>
  <cp:revision>27</cp:revision>
  <dcterms:created xsi:type="dcterms:W3CDTF">2013-04-08T06:33:43Z</dcterms:created>
  <dcterms:modified xsi:type="dcterms:W3CDTF">2013-04-08T07:34:09Z</dcterms:modified>
</cp:coreProperties>
</file>