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9999FF"/>
    <a:srgbClr val="5CA305"/>
    <a:srgbClr val="18CAAC"/>
    <a:srgbClr val="03DF03"/>
    <a:srgbClr val="280CA0"/>
    <a:srgbClr val="4B4601"/>
    <a:srgbClr val="4AC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FDB-3A6A-4952-A5F4-2C0558260EA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7E65-2C4F-411E-99CD-AB5A3EA0B04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8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FDB-3A6A-4952-A5F4-2C0558260EA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7E65-2C4F-411E-99CD-AB5A3EA0B04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2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FDB-3A6A-4952-A5F4-2C0558260EA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7E65-2C4F-411E-99CD-AB5A3EA0B04D}" type="slidenum">
              <a:rPr lang="en-US" smtClean="0"/>
              <a:t>‹№›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170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FDB-3A6A-4952-A5F4-2C0558260EA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7E65-2C4F-411E-99CD-AB5A3EA0B04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7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FDB-3A6A-4952-A5F4-2C0558260EA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7E65-2C4F-411E-99CD-AB5A3EA0B04D}" type="slidenum">
              <a:rPr lang="en-US" smtClean="0"/>
              <a:t>‹№›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125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FDB-3A6A-4952-A5F4-2C0558260EA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7E65-2C4F-411E-99CD-AB5A3EA0B04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7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FDB-3A6A-4952-A5F4-2C0558260EA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7E65-2C4F-411E-99CD-AB5A3EA0B04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06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FDB-3A6A-4952-A5F4-2C0558260EA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7E65-2C4F-411E-99CD-AB5A3EA0B04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FDB-3A6A-4952-A5F4-2C0558260EA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7E65-2C4F-411E-99CD-AB5A3EA0B04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1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FDB-3A6A-4952-A5F4-2C0558260EA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7E65-2C4F-411E-99CD-AB5A3EA0B04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7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FDB-3A6A-4952-A5F4-2C0558260EA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7E65-2C4F-411E-99CD-AB5A3EA0B04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FDB-3A6A-4952-A5F4-2C0558260EA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7E65-2C4F-411E-99CD-AB5A3EA0B04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2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FDB-3A6A-4952-A5F4-2C0558260EA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7E65-2C4F-411E-99CD-AB5A3EA0B04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0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FDB-3A6A-4952-A5F4-2C0558260EA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7E65-2C4F-411E-99CD-AB5A3EA0B04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5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FDB-3A6A-4952-A5F4-2C0558260EA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7E65-2C4F-411E-99CD-AB5A3EA0B04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4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FDB-3A6A-4952-A5F4-2C0558260EA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7E65-2C4F-411E-99CD-AB5A3EA0B04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1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EAFDB-3A6A-4952-A5F4-2C0558260EA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8D7E65-2C4F-411E-99CD-AB5A3EA0B04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0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767" y="133113"/>
            <a:ext cx="10515600" cy="2337132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</a:t>
            </a:r>
            <a:r>
              <a:rPr lang="uk-UA" sz="7200" i="1" dirty="0" smtClean="0">
                <a:solidFill>
                  <a:schemeClr val="accent4">
                    <a:lumMod val="75000"/>
                  </a:schemeClr>
                </a:solidFill>
                <a:cs typeface="Aldhabi" panose="01000000000000000000" pitchFamily="2" charset="-78"/>
              </a:rPr>
              <a:t>Вільям Шекспір</a:t>
            </a:r>
            <a:br>
              <a:rPr lang="uk-UA" sz="7200" i="1" dirty="0" smtClean="0">
                <a:solidFill>
                  <a:schemeClr val="accent4">
                    <a:lumMod val="75000"/>
                  </a:schemeClr>
                </a:solidFill>
                <a:cs typeface="Aldhabi" panose="01000000000000000000" pitchFamily="2" charset="-78"/>
              </a:rPr>
            </a:br>
            <a:r>
              <a:rPr lang="uk-UA" sz="7200" i="1" dirty="0" smtClean="0">
                <a:solidFill>
                  <a:schemeClr val="accent4">
                    <a:lumMod val="75000"/>
                  </a:schemeClr>
                </a:solidFill>
                <a:cs typeface="Aldhabi" panose="01000000000000000000" pitchFamily="2" charset="-78"/>
              </a:rPr>
              <a:t>            </a:t>
            </a:r>
            <a:r>
              <a:rPr lang="en-US" sz="7200" b="0" i="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 </a:t>
            </a:r>
            <a:r>
              <a:rPr lang="uk-UA" sz="7200" dirty="0" smtClean="0">
                <a:solidFill>
                  <a:schemeClr val="accent4">
                    <a:lumMod val="75000"/>
                  </a:schemeClr>
                </a:solidFill>
              </a:rPr>
              <a:t>1564-1616</a:t>
            </a:r>
            <a:endParaRPr lang="en-US" sz="7200" i="1" dirty="0">
              <a:solidFill>
                <a:schemeClr val="accent4">
                  <a:lumMod val="75000"/>
                </a:schemeClr>
              </a:solidFill>
              <a:cs typeface="Aldhabi" panose="01000000000000000000" pitchFamily="2" charset="-78"/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43" y="2160588"/>
            <a:ext cx="3295351" cy="3881437"/>
          </a:xfrm>
        </p:spPr>
      </p:pic>
    </p:spTree>
    <p:extLst>
      <p:ext uri="{BB962C8B-B14F-4D97-AF65-F5344CB8AC3E}">
        <p14:creationId xmlns:p14="http://schemas.microsoft.com/office/powerpoint/2010/main" val="42206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803" y="483921"/>
            <a:ext cx="3854528" cy="1278466"/>
          </a:xfrm>
        </p:spPr>
        <p:txBody>
          <a:bodyPr>
            <a:normAutofit/>
          </a:bodyPr>
          <a:lstStyle/>
          <a:p>
            <a:r>
              <a:rPr lang="uk-UA" sz="4400" dirty="0" smtClean="0"/>
              <a:t>    </a:t>
            </a:r>
            <a:r>
              <a:rPr lang="uk-UA" sz="4400" i="1" dirty="0" smtClean="0">
                <a:solidFill>
                  <a:srgbClr val="00B050"/>
                </a:solidFill>
              </a:rPr>
              <a:t>Сонети</a:t>
            </a:r>
            <a:endParaRPr lang="en-US" sz="4400" i="1" dirty="0">
              <a:solidFill>
                <a:srgbClr val="00B050"/>
              </a:solidFill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4" y="1160060"/>
            <a:ext cx="3916908" cy="4995080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991467" y="1892704"/>
            <a:ext cx="3505199" cy="4262436"/>
          </a:xfrm>
        </p:spPr>
        <p:txBody>
          <a:bodyPr>
            <a:normAutofit/>
          </a:bodyPr>
          <a:lstStyle/>
          <a:p>
            <a:r>
              <a:rPr lang="ru-RU" sz="2000" i="1" dirty="0" err="1">
                <a:solidFill>
                  <a:srgbClr val="002060"/>
                </a:solidFill>
              </a:rPr>
              <a:t>Всього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Шекспіром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було</a:t>
            </a:r>
            <a:r>
              <a:rPr lang="ru-RU" sz="2000" i="1" dirty="0">
                <a:solidFill>
                  <a:srgbClr val="002060"/>
                </a:solidFill>
              </a:rPr>
              <a:t> написано 154 </a:t>
            </a:r>
            <a:r>
              <a:rPr lang="ru-RU" sz="2000" i="1" dirty="0" err="1">
                <a:solidFill>
                  <a:srgbClr val="002060"/>
                </a:solidFill>
              </a:rPr>
              <a:t>сонети</a:t>
            </a:r>
            <a:r>
              <a:rPr lang="ru-RU" sz="2000" i="1" dirty="0">
                <a:solidFill>
                  <a:srgbClr val="002060"/>
                </a:solidFill>
              </a:rPr>
              <a:t>, і </a:t>
            </a:r>
            <a:r>
              <a:rPr lang="ru-RU" sz="2000" i="1" dirty="0" err="1">
                <a:solidFill>
                  <a:srgbClr val="002060"/>
                </a:solidFill>
              </a:rPr>
              <a:t>більша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їхня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частина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була</a:t>
            </a:r>
            <a:r>
              <a:rPr lang="ru-RU" sz="2000" i="1" dirty="0">
                <a:solidFill>
                  <a:srgbClr val="002060"/>
                </a:solidFill>
              </a:rPr>
              <a:t> створена в 1592–1599 роках. </a:t>
            </a:r>
            <a:r>
              <a:rPr lang="ru-RU" sz="2000" i="1" dirty="0" err="1">
                <a:solidFill>
                  <a:srgbClr val="002060"/>
                </a:solidFill>
              </a:rPr>
              <a:t>Вперше</a:t>
            </a:r>
            <a:r>
              <a:rPr lang="ru-RU" sz="2000" i="1" dirty="0">
                <a:solidFill>
                  <a:srgbClr val="002060"/>
                </a:solidFill>
              </a:rPr>
              <a:t> вони </a:t>
            </a:r>
            <a:r>
              <a:rPr lang="ru-RU" sz="2000" i="1" dirty="0" err="1">
                <a:solidFill>
                  <a:srgbClr val="002060"/>
                </a:solidFill>
              </a:rPr>
              <a:t>були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надруковані</a:t>
            </a:r>
            <a:r>
              <a:rPr lang="ru-RU" sz="2000" i="1" dirty="0">
                <a:solidFill>
                  <a:srgbClr val="002060"/>
                </a:solidFill>
              </a:rPr>
              <a:t> без </a:t>
            </a:r>
            <a:r>
              <a:rPr lang="ru-RU" sz="2000" i="1" dirty="0" err="1">
                <a:solidFill>
                  <a:srgbClr val="002060"/>
                </a:solidFill>
              </a:rPr>
              <a:t>відома</a:t>
            </a:r>
            <a:r>
              <a:rPr lang="ru-RU" sz="2000" i="1" dirty="0">
                <a:solidFill>
                  <a:srgbClr val="002060"/>
                </a:solidFill>
              </a:rPr>
              <a:t> автора в 1609 </a:t>
            </a:r>
            <a:r>
              <a:rPr lang="ru-RU" sz="2000" i="1" dirty="0" err="1">
                <a:solidFill>
                  <a:srgbClr val="002060"/>
                </a:solidFill>
              </a:rPr>
              <a:t>році</a:t>
            </a:r>
            <a:r>
              <a:rPr lang="ru-RU" sz="2000" i="1" dirty="0">
                <a:solidFill>
                  <a:srgbClr val="002060"/>
                </a:solidFill>
              </a:rPr>
              <a:t>. Два з них </a:t>
            </a:r>
            <a:r>
              <a:rPr lang="ru-RU" sz="2000" i="1" dirty="0" err="1">
                <a:solidFill>
                  <a:srgbClr val="002060"/>
                </a:solidFill>
              </a:rPr>
              <a:t>були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надруковані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ще</a:t>
            </a:r>
            <a:r>
              <a:rPr lang="ru-RU" sz="2000" i="1" dirty="0">
                <a:solidFill>
                  <a:srgbClr val="002060"/>
                </a:solidFill>
              </a:rPr>
              <a:t> в 1599 </a:t>
            </a:r>
            <a:r>
              <a:rPr lang="ru-RU" sz="2000" i="1" dirty="0" err="1">
                <a:solidFill>
                  <a:srgbClr val="002060"/>
                </a:solidFill>
              </a:rPr>
              <a:t>році</a:t>
            </a:r>
            <a:r>
              <a:rPr lang="ru-RU" sz="2000" i="1" dirty="0">
                <a:solidFill>
                  <a:srgbClr val="002060"/>
                </a:solidFill>
              </a:rPr>
              <a:t> в </a:t>
            </a:r>
            <a:r>
              <a:rPr lang="ru-RU" sz="2000" i="1" dirty="0" err="1">
                <a:solidFill>
                  <a:srgbClr val="002060"/>
                </a:solidFill>
              </a:rPr>
              <a:t>збірці</a:t>
            </a:r>
            <a:r>
              <a:rPr lang="ru-RU" sz="2000" i="1" dirty="0">
                <a:solidFill>
                  <a:srgbClr val="002060"/>
                </a:solidFill>
              </a:rPr>
              <a:t> «</a:t>
            </a:r>
            <a:r>
              <a:rPr lang="ru-RU" sz="2000" i="1" dirty="0" err="1">
                <a:solidFill>
                  <a:srgbClr val="002060"/>
                </a:solidFill>
              </a:rPr>
              <a:t>Пристрасний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пілігрим</a:t>
            </a:r>
            <a:r>
              <a:rPr lang="ru-RU" sz="2000" i="1" dirty="0">
                <a:solidFill>
                  <a:srgbClr val="002060"/>
                </a:solidFill>
              </a:rPr>
              <a:t>». </a:t>
            </a:r>
            <a:r>
              <a:rPr lang="ru-RU" sz="2000" i="1" dirty="0" err="1">
                <a:solidFill>
                  <a:srgbClr val="002060"/>
                </a:solidFill>
              </a:rPr>
              <a:t>Це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сонети</a:t>
            </a:r>
            <a:r>
              <a:rPr lang="ru-RU" sz="2000" i="1" dirty="0">
                <a:solidFill>
                  <a:srgbClr val="002060"/>
                </a:solidFill>
              </a:rPr>
              <a:t> 138 і 144.</a:t>
            </a:r>
            <a:endParaRPr lang="en-US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4B4601"/>
                </a:solidFill>
              </a:rPr>
              <a:t>               </a:t>
            </a:r>
            <a:r>
              <a:rPr lang="ru-RU" sz="5400" i="1" dirty="0" err="1" smtClean="0">
                <a:solidFill>
                  <a:schemeClr val="accent3">
                    <a:lumMod val="75000"/>
                  </a:schemeClr>
                </a:solidFill>
              </a:rPr>
              <a:t>Генріх</a:t>
            </a:r>
            <a:r>
              <a:rPr lang="ru-RU" sz="54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5400" i="1" dirty="0">
                <a:solidFill>
                  <a:schemeClr val="accent3">
                    <a:lumMod val="75000"/>
                  </a:schemeClr>
                </a:solidFill>
              </a:rPr>
              <a:t>VI </a:t>
            </a:r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31" y="1583140"/>
            <a:ext cx="4285396" cy="5280372"/>
          </a:xfrm>
        </p:spPr>
      </p:pic>
    </p:spTree>
    <p:extLst>
      <p:ext uri="{BB962C8B-B14F-4D97-AF65-F5344CB8AC3E}">
        <p14:creationId xmlns:p14="http://schemas.microsoft.com/office/powerpoint/2010/main" val="10364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i="1" dirty="0" smtClean="0">
                <a:solidFill>
                  <a:srgbClr val="00B050"/>
                </a:solidFill>
              </a:rPr>
              <a:t>         Два </a:t>
            </a:r>
            <a:r>
              <a:rPr lang="ru-RU" sz="6000" i="1" dirty="0" err="1" smtClean="0">
                <a:solidFill>
                  <a:srgbClr val="00B050"/>
                </a:solidFill>
              </a:rPr>
              <a:t>Веронці</a:t>
            </a:r>
            <a:endParaRPr lang="en-US" sz="6000" i="1" dirty="0">
              <a:solidFill>
                <a:srgbClr val="00B05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67" y="2133600"/>
            <a:ext cx="3728006" cy="4724400"/>
          </a:xfrm>
        </p:spPr>
      </p:pic>
    </p:spTree>
    <p:extLst>
      <p:ext uri="{BB962C8B-B14F-4D97-AF65-F5344CB8AC3E}">
        <p14:creationId xmlns:p14="http://schemas.microsoft.com/office/powerpoint/2010/main" val="27849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 </a:t>
            </a:r>
            <a:r>
              <a:rPr lang="ru-RU" i="1" dirty="0" smtClean="0"/>
              <a:t>                          </a:t>
            </a:r>
            <a:r>
              <a:rPr lang="ru-RU" sz="6600" i="1" dirty="0" smtClean="0">
                <a:solidFill>
                  <a:srgbClr val="FF0000"/>
                </a:solidFill>
              </a:rPr>
              <a:t>Буря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5" y="2033516"/>
            <a:ext cx="3808872" cy="4824484"/>
          </a:xfrm>
        </p:spPr>
      </p:pic>
    </p:spTree>
    <p:extLst>
      <p:ext uri="{BB962C8B-B14F-4D97-AF65-F5344CB8AC3E}">
        <p14:creationId xmlns:p14="http://schemas.microsoft.com/office/powerpoint/2010/main" val="14157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</a:t>
            </a:r>
            <a:r>
              <a:rPr lang="uk-UA" sz="6600" i="1" dirty="0" smtClean="0">
                <a:solidFill>
                  <a:srgbClr val="0070C0"/>
                </a:solidFill>
              </a:rPr>
              <a:t>Сон літної ночі</a:t>
            </a:r>
            <a:endParaRPr lang="en-US" sz="6600" i="1" dirty="0">
              <a:solidFill>
                <a:srgbClr val="0070C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74" y="2415654"/>
            <a:ext cx="5991367" cy="4442345"/>
          </a:xfrm>
        </p:spPr>
      </p:pic>
    </p:spTree>
    <p:extLst>
      <p:ext uri="{BB962C8B-B14F-4D97-AF65-F5344CB8AC3E}">
        <p14:creationId xmlns:p14="http://schemas.microsoft.com/office/powerpoint/2010/main" val="21077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</a:t>
            </a:r>
            <a:r>
              <a:rPr lang="uk-UA" sz="4800" i="1" dirty="0" smtClean="0">
                <a:solidFill>
                  <a:srgbClr val="280CA0"/>
                </a:solidFill>
              </a:rPr>
              <a:t>Венеціанський купець</a:t>
            </a:r>
            <a:r>
              <a:rPr lang="uk-UA" dirty="0" smtClean="0"/>
              <a:t>   </a:t>
            </a:r>
            <a:endParaRPr lang="en-US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66" y="1678676"/>
            <a:ext cx="4531056" cy="5179324"/>
          </a:xfrm>
        </p:spPr>
      </p:pic>
    </p:spTree>
    <p:extLst>
      <p:ext uri="{BB962C8B-B14F-4D97-AF65-F5344CB8AC3E}">
        <p14:creationId xmlns:p14="http://schemas.microsoft.com/office/powerpoint/2010/main" val="37247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03DF03"/>
                </a:solidFill>
              </a:rPr>
              <a:t>           Ромео та </a:t>
            </a:r>
            <a:r>
              <a:rPr lang="uk-UA" sz="4400" dirty="0" err="1" smtClean="0">
                <a:solidFill>
                  <a:srgbClr val="03DF03"/>
                </a:solidFill>
              </a:rPr>
              <a:t>Джульєта</a:t>
            </a:r>
            <a:endParaRPr lang="en-US" sz="4400" dirty="0">
              <a:solidFill>
                <a:srgbClr val="03DF03"/>
              </a:solidFill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20" y="1969476"/>
            <a:ext cx="3696279" cy="4888524"/>
          </a:xfrm>
        </p:spPr>
      </p:pic>
      <p:sp>
        <p:nvSpPr>
          <p:cNvPr id="6" name="Місце для тексту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44" y="2736850"/>
            <a:ext cx="3981825" cy="3305175"/>
          </a:xfrm>
        </p:spPr>
      </p:pic>
    </p:spTree>
    <p:extLst>
      <p:ext uri="{BB962C8B-B14F-4D97-AF65-F5344CB8AC3E}">
        <p14:creationId xmlns:p14="http://schemas.microsoft.com/office/powerpoint/2010/main" val="26902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</a:t>
            </a:r>
            <a:r>
              <a:rPr lang="uk-UA" sz="6600" dirty="0" smtClean="0">
                <a:solidFill>
                  <a:srgbClr val="18CAAC"/>
                </a:solidFill>
              </a:rPr>
              <a:t>Юлій </a:t>
            </a:r>
            <a:r>
              <a:rPr lang="uk-UA" sz="6600" dirty="0" err="1" smtClean="0">
                <a:solidFill>
                  <a:srgbClr val="18CAAC"/>
                </a:solidFill>
              </a:rPr>
              <a:t>Цезарь</a:t>
            </a:r>
            <a:endParaRPr lang="en-US" sz="6600" dirty="0">
              <a:solidFill>
                <a:srgbClr val="18CAAC"/>
              </a:solidFill>
            </a:endParaRPr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61" y="1905000"/>
            <a:ext cx="3440230" cy="4953000"/>
          </a:xfrm>
        </p:spPr>
      </p:pic>
    </p:spTree>
    <p:extLst>
      <p:ext uri="{BB962C8B-B14F-4D97-AF65-F5344CB8AC3E}">
        <p14:creationId xmlns:p14="http://schemas.microsoft.com/office/powerpoint/2010/main" val="21606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</a:t>
            </a:r>
            <a:r>
              <a:rPr lang="uk-UA" sz="6600" dirty="0" smtClean="0">
                <a:solidFill>
                  <a:srgbClr val="5CA305"/>
                </a:solidFill>
              </a:rPr>
              <a:t>Гамлет</a:t>
            </a:r>
            <a:endParaRPr lang="en-US" sz="6600" dirty="0">
              <a:solidFill>
                <a:srgbClr val="5CA305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1" y="1733266"/>
            <a:ext cx="3752044" cy="5124734"/>
          </a:xfrm>
        </p:spPr>
      </p:pic>
    </p:spTree>
    <p:extLst>
      <p:ext uri="{BB962C8B-B14F-4D97-AF65-F5344CB8AC3E}">
        <p14:creationId xmlns:p14="http://schemas.microsoft.com/office/powerpoint/2010/main" val="25140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</a:t>
            </a:r>
            <a:r>
              <a:rPr lang="uk-UA" sz="4800" i="1" dirty="0" smtClean="0">
                <a:solidFill>
                  <a:srgbClr val="9999FF"/>
                </a:solidFill>
              </a:rPr>
              <a:t>Антоній і Клеопатра</a:t>
            </a:r>
            <a:endParaRPr lang="en-US" sz="4800" i="1" dirty="0">
              <a:solidFill>
                <a:srgbClr val="9999FF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72" y="2133600"/>
            <a:ext cx="4800766" cy="4724400"/>
          </a:xfrm>
        </p:spPr>
      </p:pic>
    </p:spTree>
    <p:extLst>
      <p:ext uri="{BB962C8B-B14F-4D97-AF65-F5344CB8AC3E}">
        <p14:creationId xmlns:p14="http://schemas.microsoft.com/office/powerpoint/2010/main" val="29077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33" y="0"/>
            <a:ext cx="6359857" cy="6858000"/>
          </a:xfrm>
        </p:spPr>
      </p:pic>
    </p:spTree>
    <p:extLst>
      <p:ext uri="{BB962C8B-B14F-4D97-AF65-F5344CB8AC3E}">
        <p14:creationId xmlns:p14="http://schemas.microsoft.com/office/powerpoint/2010/main" val="39262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           </a:t>
            </a:r>
            <a:r>
              <a:rPr lang="uk-UA" sz="6000" dirty="0" smtClean="0">
                <a:solidFill>
                  <a:srgbClr val="9999FF"/>
                </a:solidFill>
              </a:rPr>
              <a:t>Отелло</a:t>
            </a:r>
            <a:endParaRPr lang="en-US" sz="6000" dirty="0">
              <a:solidFill>
                <a:srgbClr val="9999FF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91" y="1651379"/>
            <a:ext cx="4148919" cy="5206621"/>
          </a:xfrm>
        </p:spPr>
      </p:pic>
    </p:spTree>
    <p:extLst>
      <p:ext uri="{BB962C8B-B14F-4D97-AF65-F5344CB8AC3E}">
        <p14:creationId xmlns:p14="http://schemas.microsoft.com/office/powerpoint/2010/main" val="4660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23935" y="655092"/>
            <a:ext cx="8915399" cy="586855"/>
          </a:xfrm>
        </p:spPr>
        <p:txBody>
          <a:bodyPr>
            <a:normAutofit fontScale="90000"/>
          </a:bodyPr>
          <a:lstStyle/>
          <a:p>
            <a:r>
              <a:rPr lang="uk-UA" sz="4800" dirty="0" smtClean="0">
                <a:solidFill>
                  <a:srgbClr val="00B0F0"/>
                </a:solidFill>
              </a:rPr>
              <a:t>Вислови Вільяма Шекспіра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828652" y="2197952"/>
            <a:ext cx="8915399" cy="305643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9900CC"/>
                </a:solidFill>
              </a:rPr>
              <a:t>«</a:t>
            </a:r>
            <a:r>
              <a:rPr lang="ru-RU" sz="2000" dirty="0" err="1">
                <a:solidFill>
                  <a:srgbClr val="9900CC"/>
                </a:solidFill>
              </a:rPr>
              <a:t>Закохатися</a:t>
            </a:r>
            <a:r>
              <a:rPr lang="ru-RU" sz="2000" dirty="0">
                <a:solidFill>
                  <a:srgbClr val="9900CC"/>
                </a:solidFill>
              </a:rPr>
              <a:t> </a:t>
            </a:r>
            <a:r>
              <a:rPr lang="ru-RU" sz="2000" dirty="0" err="1">
                <a:solidFill>
                  <a:srgbClr val="9900CC"/>
                </a:solidFill>
              </a:rPr>
              <a:t>можна</a:t>
            </a:r>
            <a:r>
              <a:rPr lang="ru-RU" sz="2000" dirty="0">
                <a:solidFill>
                  <a:srgbClr val="9900CC"/>
                </a:solidFill>
              </a:rPr>
              <a:t> в красу, але </a:t>
            </a:r>
            <a:r>
              <a:rPr lang="ru-RU" sz="2000" dirty="0" err="1">
                <a:solidFill>
                  <a:srgbClr val="9900CC"/>
                </a:solidFill>
              </a:rPr>
              <a:t>полюбити</a:t>
            </a:r>
            <a:r>
              <a:rPr lang="ru-RU" sz="2000" dirty="0">
                <a:solidFill>
                  <a:srgbClr val="9900CC"/>
                </a:solidFill>
              </a:rPr>
              <a:t> — </a:t>
            </a:r>
            <a:r>
              <a:rPr lang="ru-RU" sz="2000" dirty="0" err="1">
                <a:solidFill>
                  <a:srgbClr val="9900CC"/>
                </a:solidFill>
              </a:rPr>
              <a:t>лише</a:t>
            </a:r>
            <a:r>
              <a:rPr lang="ru-RU" sz="2000" dirty="0">
                <a:solidFill>
                  <a:srgbClr val="9900CC"/>
                </a:solidFill>
              </a:rPr>
              <a:t> </a:t>
            </a:r>
            <a:r>
              <a:rPr lang="ru-RU" sz="2000" dirty="0" err="1" smtClean="0">
                <a:solidFill>
                  <a:srgbClr val="9900CC"/>
                </a:solidFill>
              </a:rPr>
              <a:t>тільки</a:t>
            </a:r>
            <a:r>
              <a:rPr lang="ru-RU" sz="2000" dirty="0" smtClean="0">
                <a:solidFill>
                  <a:srgbClr val="9900CC"/>
                </a:solidFill>
              </a:rPr>
              <a:t> </a:t>
            </a:r>
            <a:r>
              <a:rPr lang="ru-RU" sz="2000" dirty="0">
                <a:solidFill>
                  <a:srgbClr val="9900CC"/>
                </a:solidFill>
              </a:rPr>
              <a:t>душу</a:t>
            </a:r>
            <a:r>
              <a:rPr lang="ru-RU" sz="2000" dirty="0" smtClean="0">
                <a:solidFill>
                  <a:srgbClr val="9900CC"/>
                </a:solidFill>
              </a:rPr>
              <a:t>!»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9900CC"/>
                </a:solidFill>
              </a:rPr>
              <a:t>«</a:t>
            </a:r>
            <a:r>
              <a:rPr lang="ru-RU" sz="2000" dirty="0" err="1">
                <a:solidFill>
                  <a:srgbClr val="9900CC"/>
                </a:solidFill>
              </a:rPr>
              <a:t>Дурість</a:t>
            </a:r>
            <a:r>
              <a:rPr lang="ru-RU" sz="2000" dirty="0">
                <a:solidFill>
                  <a:srgbClr val="9900CC"/>
                </a:solidFill>
              </a:rPr>
              <a:t> і </a:t>
            </a:r>
            <a:r>
              <a:rPr lang="ru-RU" sz="2000" dirty="0" err="1">
                <a:solidFill>
                  <a:srgbClr val="9900CC"/>
                </a:solidFill>
              </a:rPr>
              <a:t>мудрість</a:t>
            </a:r>
            <a:r>
              <a:rPr lang="ru-RU" sz="2000" dirty="0">
                <a:solidFill>
                  <a:srgbClr val="9900CC"/>
                </a:solidFill>
              </a:rPr>
              <a:t> з такою ж </a:t>
            </a:r>
            <a:r>
              <a:rPr lang="ru-RU" sz="2000" dirty="0" err="1">
                <a:solidFill>
                  <a:srgbClr val="9900CC"/>
                </a:solidFill>
              </a:rPr>
              <a:t>легкістю</a:t>
            </a:r>
            <a:r>
              <a:rPr lang="ru-RU" sz="2000" dirty="0">
                <a:solidFill>
                  <a:srgbClr val="9900CC"/>
                </a:solidFill>
              </a:rPr>
              <a:t> </a:t>
            </a:r>
            <a:r>
              <a:rPr lang="ru-RU" sz="2000" dirty="0" err="1">
                <a:solidFill>
                  <a:srgbClr val="9900CC"/>
                </a:solidFill>
              </a:rPr>
              <a:t>схоплюються</a:t>
            </a:r>
            <a:r>
              <a:rPr lang="ru-RU" sz="2000" dirty="0">
                <a:solidFill>
                  <a:srgbClr val="9900CC"/>
                </a:solidFill>
              </a:rPr>
              <a:t>, як і </a:t>
            </a:r>
            <a:r>
              <a:rPr lang="ru-RU" sz="2000" dirty="0" err="1">
                <a:solidFill>
                  <a:srgbClr val="9900CC"/>
                </a:solidFill>
              </a:rPr>
              <a:t>заразні</a:t>
            </a:r>
            <a:r>
              <a:rPr lang="ru-RU" sz="2000" dirty="0">
                <a:solidFill>
                  <a:srgbClr val="9900CC"/>
                </a:solidFill>
              </a:rPr>
              <a:t> </a:t>
            </a:r>
            <a:r>
              <a:rPr lang="ru-RU" sz="2000" dirty="0" err="1">
                <a:solidFill>
                  <a:srgbClr val="9900CC"/>
                </a:solidFill>
              </a:rPr>
              <a:t>хвороби</a:t>
            </a:r>
            <a:r>
              <a:rPr lang="ru-RU" sz="2000" dirty="0">
                <a:solidFill>
                  <a:srgbClr val="9900CC"/>
                </a:solidFill>
              </a:rPr>
              <a:t>. Тому </a:t>
            </a:r>
            <a:r>
              <a:rPr lang="ru-RU" sz="2000" dirty="0" err="1">
                <a:solidFill>
                  <a:srgbClr val="9900CC"/>
                </a:solidFill>
              </a:rPr>
              <a:t>вибирай</a:t>
            </a:r>
            <a:r>
              <a:rPr lang="ru-RU" sz="2000" dirty="0">
                <a:solidFill>
                  <a:srgbClr val="9900CC"/>
                </a:solidFill>
              </a:rPr>
              <a:t> </a:t>
            </a:r>
            <a:r>
              <a:rPr lang="ru-RU" sz="2000" dirty="0" err="1">
                <a:solidFill>
                  <a:srgbClr val="9900CC"/>
                </a:solidFill>
              </a:rPr>
              <a:t>собі</a:t>
            </a:r>
            <a:r>
              <a:rPr lang="ru-RU" sz="2000" dirty="0">
                <a:solidFill>
                  <a:srgbClr val="9900CC"/>
                </a:solidFill>
              </a:rPr>
              <a:t> </a:t>
            </a:r>
            <a:r>
              <a:rPr lang="ru-RU" sz="2000" dirty="0" err="1">
                <a:solidFill>
                  <a:srgbClr val="9900CC"/>
                </a:solidFill>
              </a:rPr>
              <a:t>товаришів</a:t>
            </a:r>
            <a:r>
              <a:rPr lang="ru-RU" sz="2000" dirty="0" smtClean="0">
                <a:solidFill>
                  <a:srgbClr val="9900CC"/>
                </a:solidFill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900CC"/>
                </a:solidFill>
              </a:rPr>
              <a:t>«</a:t>
            </a:r>
            <a:r>
              <a:rPr lang="ru-RU" sz="2400" dirty="0" err="1">
                <a:solidFill>
                  <a:srgbClr val="9900CC"/>
                </a:solidFill>
              </a:rPr>
              <a:t>Гріхи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інших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судити</a:t>
            </a:r>
            <a:r>
              <a:rPr lang="ru-RU" sz="2400" dirty="0">
                <a:solidFill>
                  <a:srgbClr val="9900CC"/>
                </a:solidFill>
              </a:rPr>
              <a:t> Ви так </a:t>
            </a:r>
            <a:r>
              <a:rPr lang="ru-RU" sz="2400" dirty="0" err="1">
                <a:solidFill>
                  <a:srgbClr val="9900CC"/>
                </a:solidFill>
              </a:rPr>
              <a:t>старанно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рветеся</a:t>
            </a:r>
            <a:r>
              <a:rPr lang="ru-RU" sz="2400" dirty="0">
                <a:solidFill>
                  <a:srgbClr val="9900CC"/>
                </a:solidFill>
              </a:rPr>
              <a:t>, </a:t>
            </a:r>
            <a:r>
              <a:rPr lang="ru-RU" sz="2400" dirty="0" err="1">
                <a:solidFill>
                  <a:srgbClr val="9900CC"/>
                </a:solidFill>
              </a:rPr>
              <a:t>почніть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зі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своїх</a:t>
            </a:r>
            <a:r>
              <a:rPr lang="ru-RU" sz="2400" dirty="0">
                <a:solidFill>
                  <a:srgbClr val="9900CC"/>
                </a:solidFill>
              </a:rPr>
              <a:t> і до чужих не </a:t>
            </a:r>
            <a:r>
              <a:rPr lang="ru-RU" sz="2400" dirty="0" err="1">
                <a:solidFill>
                  <a:srgbClr val="9900CC"/>
                </a:solidFill>
              </a:rPr>
              <a:t>доберетеся</a:t>
            </a:r>
            <a:r>
              <a:rPr lang="ru-RU" sz="2400" dirty="0">
                <a:solidFill>
                  <a:srgbClr val="9900CC"/>
                </a:solidFill>
              </a:rPr>
              <a:t>»</a:t>
            </a:r>
            <a:endParaRPr lang="en-US" sz="24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31" y="0"/>
            <a:ext cx="5178581" cy="6858000"/>
          </a:xfrm>
        </p:spPr>
      </p:pic>
    </p:spTree>
    <p:extLst>
      <p:ext uri="{BB962C8B-B14F-4D97-AF65-F5344CB8AC3E}">
        <p14:creationId xmlns:p14="http://schemas.microsoft.com/office/powerpoint/2010/main" val="35131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ідзаголовок 6"/>
          <p:cNvSpPr>
            <a:spLocks noGrp="1"/>
          </p:cNvSpPr>
          <p:nvPr>
            <p:ph type="subTitle" idx="1"/>
          </p:nvPr>
        </p:nvSpPr>
        <p:spPr>
          <a:xfrm>
            <a:off x="1524000" y="122829"/>
            <a:ext cx="9144000" cy="6564573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600" b="0" i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Традиційно</a:t>
            </a:r>
            <a:r>
              <a:rPr lang="ru-RU" sz="2600" b="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2600" b="0" i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вважають</a:t>
            </a:r>
            <a:r>
              <a:rPr lang="ru-RU" sz="2600" b="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, </a:t>
            </a:r>
            <a:r>
              <a:rPr lang="ru-RU" sz="2600" b="0" i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що</a:t>
            </a:r>
            <a:r>
              <a:rPr lang="ru-RU" sz="2600" b="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2600" b="0" i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Вільям</a:t>
            </a:r>
            <a:r>
              <a:rPr lang="ru-RU" sz="2600" b="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2600" b="0" i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Шекспір</a:t>
            </a:r>
            <a:r>
              <a:rPr lang="ru-RU" sz="2600" b="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2600" b="0" i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народився</a:t>
            </a:r>
            <a:r>
              <a:rPr lang="ru-RU" sz="2600" b="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23 </a:t>
            </a:r>
            <a:r>
              <a:rPr lang="ru-RU" sz="2600" b="0" i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квітня</a:t>
            </a:r>
            <a:r>
              <a:rPr lang="ru-RU" sz="2600" b="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, в </a:t>
            </a:r>
            <a:r>
              <a:rPr lang="ru-RU" sz="2600" b="0" i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заможній</a:t>
            </a:r>
            <a:r>
              <a:rPr lang="ru-RU" sz="2600" b="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за </a:t>
            </a:r>
            <a:r>
              <a:rPr lang="ru-RU" sz="2600" b="0" i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тим</a:t>
            </a:r>
            <a:r>
              <a:rPr lang="ru-RU" sz="2600" b="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часом </a:t>
            </a:r>
            <a:r>
              <a:rPr lang="ru-RU" sz="2600" b="0" i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родині</a:t>
            </a:r>
            <a:r>
              <a:rPr lang="ru-RU" sz="2600" b="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Джона </a:t>
            </a:r>
            <a:r>
              <a:rPr lang="ru-RU" sz="2600" b="0" i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Шекспіра</a:t>
            </a:r>
            <a:r>
              <a:rPr lang="ru-RU" sz="2600" b="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, рукавичника та </a:t>
            </a:r>
            <a:r>
              <a:rPr lang="ru-RU" sz="2600" b="0" i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торгівця</a:t>
            </a:r>
            <a:r>
              <a:rPr lang="ru-RU" sz="2600" b="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шерстю.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b="0" i="1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600" i="1" dirty="0" err="1">
                <a:solidFill>
                  <a:schemeClr val="accent5">
                    <a:lumMod val="75000"/>
                  </a:schemeClr>
                </a:solidFill>
              </a:rPr>
              <a:t>Батько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i="1" dirty="0" err="1">
                <a:solidFill>
                  <a:schemeClr val="accent5">
                    <a:lumMod val="75000"/>
                  </a:schemeClr>
                </a:solidFill>
              </a:rPr>
              <a:t>Вільяма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i="1" dirty="0" err="1">
                <a:solidFill>
                  <a:schemeClr val="accent5">
                    <a:lumMod val="75000"/>
                  </a:schemeClr>
                </a:solidFill>
              </a:rPr>
              <a:t>обирався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</a:rPr>
              <a:t> на </a:t>
            </a:r>
            <a:r>
              <a:rPr lang="ru-RU" sz="2600" i="1" dirty="0" err="1">
                <a:solidFill>
                  <a:schemeClr val="accent5">
                    <a:lumMod val="75000"/>
                  </a:schemeClr>
                </a:solidFill>
              </a:rPr>
              <a:t>різні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i="1" dirty="0" err="1">
                <a:solidFill>
                  <a:schemeClr val="accent5">
                    <a:lumMod val="75000"/>
                  </a:schemeClr>
                </a:solidFill>
              </a:rPr>
              <a:t>суспільні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</a:rPr>
              <a:t> посади, один раз </a:t>
            </a:r>
            <a:r>
              <a:rPr lang="ru-RU" sz="2600" i="1" dirty="0" err="1">
                <a:solidFill>
                  <a:schemeClr val="accent5">
                    <a:lumMod val="75000"/>
                  </a:schemeClr>
                </a:solidFill>
              </a:rPr>
              <a:t>був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i="1" dirty="0" err="1">
                <a:solidFill>
                  <a:schemeClr val="accent5">
                    <a:lumMod val="75000"/>
                  </a:schemeClr>
                </a:solidFill>
              </a:rPr>
              <a:t>вибраний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i="1" dirty="0" err="1">
                <a:solidFill>
                  <a:schemeClr val="accent5">
                    <a:lumMod val="75000"/>
                  </a:schemeClr>
                </a:solidFill>
              </a:rPr>
              <a:t>мером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i="1" dirty="0" err="1">
                <a:solidFill>
                  <a:schemeClr val="accent5">
                    <a:lumMod val="75000"/>
                  </a:schemeClr>
                </a:solidFill>
              </a:rPr>
              <a:t>міста</a:t>
            </a:r>
            <a:r>
              <a:rPr lang="ru-RU" sz="2600" i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600" i="1" dirty="0" err="1">
                <a:solidFill>
                  <a:schemeClr val="accent5">
                    <a:lumMod val="75000"/>
                  </a:schemeClr>
                </a:solidFill>
              </a:rPr>
              <a:t>Він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</a:rPr>
              <a:t> не </a:t>
            </a:r>
            <a:r>
              <a:rPr lang="ru-RU" sz="2600" i="1" dirty="0" err="1">
                <a:solidFill>
                  <a:schemeClr val="accent5">
                    <a:lumMod val="75000"/>
                  </a:schemeClr>
                </a:solidFill>
              </a:rPr>
              <a:t>відвідував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i="1" dirty="0" err="1">
                <a:solidFill>
                  <a:schemeClr val="accent5">
                    <a:lumMod val="75000"/>
                  </a:schemeClr>
                </a:solidFill>
              </a:rPr>
              <a:t>церковні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i="1" dirty="0" err="1">
                <a:solidFill>
                  <a:schemeClr val="accent5">
                    <a:lumMod val="75000"/>
                  </a:schemeClr>
                </a:solidFill>
              </a:rPr>
              <a:t>богослужіння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</a:rPr>
              <a:t>, за </a:t>
            </a:r>
            <a:r>
              <a:rPr lang="ru-RU" sz="2600" i="1" dirty="0" err="1">
                <a:solidFill>
                  <a:schemeClr val="accent5">
                    <a:lumMod val="75000"/>
                  </a:schemeClr>
                </a:solidFill>
              </a:rPr>
              <a:t>що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</a:rPr>
              <a:t> платив </a:t>
            </a:r>
            <a:r>
              <a:rPr lang="ru-RU" sz="2600" i="1" dirty="0" err="1">
                <a:solidFill>
                  <a:schemeClr val="accent5">
                    <a:lumMod val="75000"/>
                  </a:schemeClr>
                </a:solidFill>
              </a:rPr>
              <a:t>великі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i="1" dirty="0" err="1">
                <a:solidFill>
                  <a:schemeClr val="accent5">
                    <a:lumMod val="75000"/>
                  </a:schemeClr>
                </a:solidFill>
              </a:rPr>
              <a:t>грошові</a:t>
            </a:r>
            <a:r>
              <a:rPr lang="ru-RU" sz="2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i="1" dirty="0" err="1" smtClean="0">
                <a:solidFill>
                  <a:schemeClr val="accent5">
                    <a:lumMod val="75000"/>
                  </a:schemeClr>
                </a:solidFill>
              </a:rPr>
              <a:t>штрафи</a:t>
            </a:r>
            <a:endParaRPr lang="ru-RU" sz="26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600" i="1" dirty="0" err="1">
                <a:solidFill>
                  <a:schemeClr val="accent1">
                    <a:lumMod val="75000"/>
                  </a:schemeClr>
                </a:solidFill>
              </a:rPr>
              <a:t>Його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600" i="1" dirty="0" err="1">
                <a:solidFill>
                  <a:schemeClr val="accent1">
                    <a:lumMod val="75000"/>
                  </a:schemeClr>
                </a:solidFill>
              </a:rPr>
              <a:t>мати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600" i="1" dirty="0" err="1">
                <a:solidFill>
                  <a:schemeClr val="accent1">
                    <a:lumMod val="75000"/>
                  </a:schemeClr>
                </a:solidFill>
              </a:rPr>
              <a:t>вроджена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600" i="1" dirty="0" err="1">
                <a:solidFill>
                  <a:schemeClr val="accent1">
                    <a:lumMod val="75000"/>
                  </a:schemeClr>
                </a:solidFill>
              </a:rPr>
              <a:t>Арден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</a:rPr>
              <a:t>, належала до </a:t>
            </a:r>
            <a:r>
              <a:rPr lang="ru-RU" sz="2600" i="1" dirty="0" err="1">
                <a:solidFill>
                  <a:schemeClr val="accent1">
                    <a:lumMod val="75000"/>
                  </a:schemeClr>
                </a:solidFill>
              </a:rPr>
              <a:t>одної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600" i="1" dirty="0" err="1">
                <a:solidFill>
                  <a:schemeClr val="accent1">
                    <a:lumMod val="75000"/>
                  </a:schemeClr>
                </a:solidFill>
              </a:rPr>
              <a:t>із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600" i="1" dirty="0" err="1">
                <a:solidFill>
                  <a:schemeClr val="accent1">
                    <a:lumMod val="75000"/>
                  </a:schemeClr>
                </a:solidFill>
              </a:rPr>
              <a:t>найдавніших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600" i="1" dirty="0" err="1" smtClean="0">
                <a:solidFill>
                  <a:schemeClr val="accent1">
                    <a:lumMod val="75000"/>
                  </a:schemeClr>
                </a:solidFill>
              </a:rPr>
              <a:t>англійських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</a:rPr>
              <a:t>родин. </a:t>
            </a:r>
            <a:endParaRPr lang="ru-RU" sz="2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600" i="1" dirty="0" err="1">
                <a:solidFill>
                  <a:srgbClr val="7030A0"/>
                </a:solidFill>
              </a:rPr>
              <a:t>Вільям</a:t>
            </a:r>
            <a:r>
              <a:rPr lang="ru-RU" sz="2600" i="1" dirty="0">
                <a:solidFill>
                  <a:srgbClr val="7030A0"/>
                </a:solidFill>
              </a:rPr>
              <a:t> </a:t>
            </a:r>
            <a:r>
              <a:rPr lang="ru-RU" sz="2600" i="1" dirty="0" err="1">
                <a:solidFill>
                  <a:srgbClr val="7030A0"/>
                </a:solidFill>
              </a:rPr>
              <a:t>відвідував</a:t>
            </a:r>
            <a:r>
              <a:rPr lang="ru-RU" sz="2600" i="1" dirty="0">
                <a:solidFill>
                  <a:srgbClr val="7030A0"/>
                </a:solidFill>
              </a:rPr>
              <a:t> </a:t>
            </a:r>
            <a:r>
              <a:rPr lang="ru-RU" sz="2600" i="1" dirty="0" err="1">
                <a:solidFill>
                  <a:srgbClr val="7030A0"/>
                </a:solidFill>
              </a:rPr>
              <a:t>граматичну</a:t>
            </a:r>
            <a:r>
              <a:rPr lang="ru-RU" sz="2600" i="1" dirty="0">
                <a:solidFill>
                  <a:srgbClr val="7030A0"/>
                </a:solidFill>
              </a:rPr>
              <a:t> школу («</a:t>
            </a:r>
            <a:r>
              <a:rPr lang="en-US" sz="2600" i="1" dirty="0">
                <a:solidFill>
                  <a:srgbClr val="7030A0"/>
                </a:solidFill>
              </a:rPr>
              <a:t>grammar school»), </a:t>
            </a:r>
            <a:r>
              <a:rPr lang="ru-RU" sz="2600" i="1" dirty="0">
                <a:solidFill>
                  <a:srgbClr val="7030A0"/>
                </a:solidFill>
              </a:rPr>
              <a:t>в </a:t>
            </a:r>
            <a:r>
              <a:rPr lang="ru-RU" sz="2600" i="1" dirty="0" err="1">
                <a:solidFill>
                  <a:srgbClr val="7030A0"/>
                </a:solidFill>
              </a:rPr>
              <a:t>котрій</a:t>
            </a:r>
            <a:r>
              <a:rPr lang="ru-RU" sz="2600" i="1" dirty="0">
                <a:solidFill>
                  <a:srgbClr val="7030A0"/>
                </a:solidFill>
              </a:rPr>
              <a:t> </a:t>
            </a:r>
            <a:r>
              <a:rPr lang="ru-RU" sz="2600" i="1" dirty="0" err="1">
                <a:solidFill>
                  <a:srgbClr val="7030A0"/>
                </a:solidFill>
              </a:rPr>
              <a:t>викладали</a:t>
            </a:r>
            <a:r>
              <a:rPr lang="ru-RU" sz="2600" i="1" dirty="0">
                <a:solidFill>
                  <a:srgbClr val="7030A0"/>
                </a:solidFill>
              </a:rPr>
              <a:t> </a:t>
            </a:r>
            <a:r>
              <a:rPr lang="ru-RU" sz="2600" i="1" dirty="0" err="1" smtClean="0">
                <a:solidFill>
                  <a:srgbClr val="7030A0"/>
                </a:solidFill>
              </a:rPr>
              <a:t>латинську</a:t>
            </a:r>
            <a:r>
              <a:rPr lang="ru-RU" sz="2600" i="1" dirty="0">
                <a:solidFill>
                  <a:srgbClr val="7030A0"/>
                </a:solidFill>
              </a:rPr>
              <a:t> й </a:t>
            </a:r>
            <a:r>
              <a:rPr lang="ru-RU" sz="2600" i="1" dirty="0" err="1" smtClean="0">
                <a:solidFill>
                  <a:srgbClr val="7030A0"/>
                </a:solidFill>
              </a:rPr>
              <a:t>грецьку</a:t>
            </a:r>
            <a:r>
              <a:rPr lang="ru-RU" sz="2600" i="1" dirty="0" smtClean="0">
                <a:solidFill>
                  <a:srgbClr val="7030A0"/>
                </a:solidFill>
              </a:rPr>
              <a:t> </a:t>
            </a:r>
            <a:r>
              <a:rPr lang="ru-RU" sz="2600" i="1" dirty="0" err="1" smtClean="0">
                <a:solidFill>
                  <a:srgbClr val="7030A0"/>
                </a:solidFill>
              </a:rPr>
              <a:t>мову</a:t>
            </a:r>
            <a:r>
              <a:rPr lang="ru-RU" sz="2600" i="1" dirty="0" smtClean="0">
                <a:solidFill>
                  <a:srgbClr val="7030A0"/>
                </a:solidFill>
              </a:rPr>
              <a:t>, </a:t>
            </a:r>
            <a:r>
              <a:rPr lang="ru-RU" sz="2600" i="1" dirty="0" err="1">
                <a:solidFill>
                  <a:srgbClr val="7030A0"/>
                </a:solidFill>
              </a:rPr>
              <a:t>літературу</a:t>
            </a:r>
            <a:r>
              <a:rPr lang="ru-RU" sz="2600" i="1" dirty="0">
                <a:solidFill>
                  <a:srgbClr val="7030A0"/>
                </a:solidFill>
              </a:rPr>
              <a:t> й </a:t>
            </a:r>
            <a:r>
              <a:rPr lang="ru-RU" sz="2600" i="1" dirty="0" err="1">
                <a:solidFill>
                  <a:srgbClr val="7030A0"/>
                </a:solidFill>
              </a:rPr>
              <a:t>історію</a:t>
            </a:r>
            <a:r>
              <a:rPr lang="ru-RU" sz="2600" i="1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600" i="1" dirty="0" smtClean="0">
              <a:solidFill>
                <a:srgbClr val="7030A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600" i="1" dirty="0">
                <a:solidFill>
                  <a:srgbClr val="FFFF00"/>
                </a:solidFill>
              </a:rPr>
              <a:t> </a:t>
            </a:r>
            <a:r>
              <a:rPr lang="ru-RU" sz="2600" i="1" dirty="0" err="1">
                <a:solidFill>
                  <a:srgbClr val="FFFF00"/>
                </a:solidFill>
              </a:rPr>
              <a:t>Проживаючи</a:t>
            </a:r>
            <a:r>
              <a:rPr lang="ru-RU" sz="2600" i="1" dirty="0">
                <a:solidFill>
                  <a:srgbClr val="FFFF00"/>
                </a:solidFill>
              </a:rPr>
              <a:t> в </a:t>
            </a:r>
            <a:r>
              <a:rPr lang="ru-RU" sz="2600" i="1" dirty="0" err="1">
                <a:solidFill>
                  <a:srgbClr val="FFFF00"/>
                </a:solidFill>
              </a:rPr>
              <a:t>провінційному</a:t>
            </a:r>
            <a:r>
              <a:rPr lang="ru-RU" sz="2600" i="1" dirty="0">
                <a:solidFill>
                  <a:srgbClr val="FFFF00"/>
                </a:solidFill>
              </a:rPr>
              <a:t> </a:t>
            </a:r>
            <a:r>
              <a:rPr lang="ru-RU" sz="2600" i="1" dirty="0" err="1">
                <a:solidFill>
                  <a:srgbClr val="FFFF00"/>
                </a:solidFill>
              </a:rPr>
              <a:t>місті</a:t>
            </a:r>
            <a:r>
              <a:rPr lang="ru-RU" sz="2600" i="1" dirty="0">
                <a:solidFill>
                  <a:srgbClr val="FFFF00"/>
                </a:solidFill>
              </a:rPr>
              <a:t>, </a:t>
            </a:r>
            <a:r>
              <a:rPr lang="ru-RU" sz="2600" i="1" dirty="0" err="1">
                <a:solidFill>
                  <a:srgbClr val="FFFF00"/>
                </a:solidFill>
              </a:rPr>
              <a:t>тісно</a:t>
            </a:r>
            <a:r>
              <a:rPr lang="ru-RU" sz="2600" i="1" dirty="0">
                <a:solidFill>
                  <a:srgbClr val="FFFF00"/>
                </a:solidFill>
              </a:rPr>
              <a:t> </a:t>
            </a:r>
            <a:r>
              <a:rPr lang="ru-RU" sz="2600" i="1" dirty="0" err="1">
                <a:solidFill>
                  <a:srgbClr val="FFFF00"/>
                </a:solidFill>
              </a:rPr>
              <a:t>спілкувався</a:t>
            </a:r>
            <a:r>
              <a:rPr lang="ru-RU" sz="2600" i="1" dirty="0">
                <a:solidFill>
                  <a:srgbClr val="FFFF00"/>
                </a:solidFill>
              </a:rPr>
              <a:t> з народом, </a:t>
            </a:r>
            <a:r>
              <a:rPr lang="ru-RU" sz="2600" i="1" dirty="0" err="1">
                <a:solidFill>
                  <a:srgbClr val="FFFF00"/>
                </a:solidFill>
              </a:rPr>
              <a:t>від</a:t>
            </a:r>
            <a:r>
              <a:rPr lang="ru-RU" sz="2600" i="1" dirty="0">
                <a:solidFill>
                  <a:srgbClr val="FFFF00"/>
                </a:solidFill>
              </a:rPr>
              <a:t> </a:t>
            </a:r>
            <a:r>
              <a:rPr lang="ru-RU" sz="2600" i="1" dirty="0" err="1">
                <a:solidFill>
                  <a:srgbClr val="FFFF00"/>
                </a:solidFill>
              </a:rPr>
              <a:t>якого</a:t>
            </a:r>
            <a:r>
              <a:rPr lang="ru-RU" sz="2600" i="1" dirty="0">
                <a:solidFill>
                  <a:srgbClr val="FFFF00"/>
                </a:solidFill>
              </a:rPr>
              <a:t> </a:t>
            </a:r>
            <a:r>
              <a:rPr lang="ru-RU" sz="2600" i="1" dirty="0" err="1" smtClean="0">
                <a:solidFill>
                  <a:srgbClr val="FFFF00"/>
                </a:solidFill>
              </a:rPr>
              <a:t>засвоїв</a:t>
            </a:r>
            <a:r>
              <a:rPr lang="ru-RU" sz="2600" i="1" dirty="0" smtClean="0">
                <a:solidFill>
                  <a:srgbClr val="FFFF00"/>
                </a:solidFill>
              </a:rPr>
              <a:t> </a:t>
            </a:r>
            <a:r>
              <a:rPr lang="ru-RU" sz="2600" i="1" dirty="0" err="1">
                <a:solidFill>
                  <a:srgbClr val="FFFF00"/>
                </a:solidFill>
              </a:rPr>
              <a:t>англійський</a:t>
            </a:r>
            <a:r>
              <a:rPr lang="ru-RU" sz="2600" i="1" dirty="0">
                <a:solidFill>
                  <a:srgbClr val="FFFF00"/>
                </a:solidFill>
              </a:rPr>
              <a:t> фольклор і </a:t>
            </a:r>
            <a:r>
              <a:rPr lang="ru-RU" sz="2600" i="1" dirty="0" err="1">
                <a:solidFill>
                  <a:srgbClr val="FFFF00"/>
                </a:solidFill>
              </a:rPr>
              <a:t>багатство</a:t>
            </a:r>
            <a:r>
              <a:rPr lang="ru-RU" sz="2600" i="1" dirty="0">
                <a:solidFill>
                  <a:srgbClr val="FFFF00"/>
                </a:solidFill>
              </a:rPr>
              <a:t> </a:t>
            </a:r>
            <a:r>
              <a:rPr lang="ru-RU" sz="2600" i="1" dirty="0" err="1">
                <a:solidFill>
                  <a:srgbClr val="FFFF00"/>
                </a:solidFill>
              </a:rPr>
              <a:t>народної</a:t>
            </a:r>
            <a:r>
              <a:rPr lang="ru-RU" sz="2600" i="1" dirty="0">
                <a:solidFill>
                  <a:srgbClr val="FFFF00"/>
                </a:solidFill>
              </a:rPr>
              <a:t> </a:t>
            </a:r>
            <a:r>
              <a:rPr lang="ru-RU" sz="2600" i="1" dirty="0" err="1" smtClean="0">
                <a:solidFill>
                  <a:srgbClr val="FFFF00"/>
                </a:solidFill>
              </a:rPr>
              <a:t>мови</a:t>
            </a:r>
            <a:r>
              <a:rPr lang="ru-RU" sz="2600" i="1" dirty="0" smtClean="0">
                <a:solidFill>
                  <a:srgbClr val="FFFF00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600" i="1" dirty="0" smtClean="0">
              <a:solidFill>
                <a:srgbClr val="FFFF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9999FF"/>
                </a:solidFill>
              </a:rPr>
              <a:t> </a:t>
            </a:r>
            <a:r>
              <a:rPr lang="ru-RU" sz="2800" i="1" dirty="0" err="1">
                <a:solidFill>
                  <a:srgbClr val="9999FF"/>
                </a:solidFill>
              </a:rPr>
              <a:t>Із</a:t>
            </a:r>
            <a:r>
              <a:rPr lang="ru-RU" sz="2800" i="1" dirty="0">
                <a:solidFill>
                  <a:srgbClr val="9999FF"/>
                </a:solidFill>
              </a:rPr>
              <a:t> </a:t>
            </a:r>
            <a:r>
              <a:rPr lang="ru-RU" sz="2800" i="1" dirty="0" err="1">
                <a:solidFill>
                  <a:srgbClr val="9999FF"/>
                </a:solidFill>
              </a:rPr>
              <a:t>розоренням</a:t>
            </a:r>
            <a:r>
              <a:rPr lang="ru-RU" sz="2800" i="1" dirty="0">
                <a:solidFill>
                  <a:srgbClr val="9999FF"/>
                </a:solidFill>
              </a:rPr>
              <a:t> батька </a:t>
            </a:r>
            <a:r>
              <a:rPr lang="ru-RU" sz="2800" i="1" dirty="0" err="1">
                <a:solidFill>
                  <a:srgbClr val="9999FF"/>
                </a:solidFill>
              </a:rPr>
              <a:t>п'ятнадцятирічний</a:t>
            </a:r>
            <a:r>
              <a:rPr lang="ru-RU" sz="2800" i="1" dirty="0">
                <a:solidFill>
                  <a:srgbClr val="9999FF"/>
                </a:solidFill>
              </a:rPr>
              <a:t> </a:t>
            </a:r>
            <a:r>
              <a:rPr lang="ru-RU" sz="2800" i="1" dirty="0" err="1">
                <a:solidFill>
                  <a:srgbClr val="9999FF"/>
                </a:solidFill>
              </a:rPr>
              <a:t>Вільям</a:t>
            </a:r>
            <a:r>
              <a:rPr lang="ru-RU" sz="2800" i="1" dirty="0">
                <a:solidFill>
                  <a:srgbClr val="9999FF"/>
                </a:solidFill>
              </a:rPr>
              <a:t> </a:t>
            </a:r>
            <a:r>
              <a:rPr lang="ru-RU" sz="2800" i="1" dirty="0" err="1">
                <a:solidFill>
                  <a:srgbClr val="9999FF"/>
                </a:solidFill>
              </a:rPr>
              <a:t>змушений</a:t>
            </a:r>
            <a:r>
              <a:rPr lang="ru-RU" sz="2800" i="1" dirty="0">
                <a:solidFill>
                  <a:srgbClr val="9999FF"/>
                </a:solidFill>
              </a:rPr>
              <a:t> </a:t>
            </a:r>
            <a:r>
              <a:rPr lang="ru-RU" sz="2800" i="1" dirty="0" err="1">
                <a:solidFill>
                  <a:srgbClr val="9999FF"/>
                </a:solidFill>
              </a:rPr>
              <a:t>був</a:t>
            </a:r>
            <a:r>
              <a:rPr lang="ru-RU" sz="2800" i="1" dirty="0">
                <a:solidFill>
                  <a:srgbClr val="9999FF"/>
                </a:solidFill>
              </a:rPr>
              <a:t> </a:t>
            </a:r>
            <a:r>
              <a:rPr lang="ru-RU" sz="2800" i="1" dirty="0" err="1">
                <a:solidFill>
                  <a:srgbClr val="9999FF"/>
                </a:solidFill>
              </a:rPr>
              <a:t>самостійно</a:t>
            </a:r>
            <a:r>
              <a:rPr lang="ru-RU" sz="2800" i="1" dirty="0">
                <a:solidFill>
                  <a:srgbClr val="9999FF"/>
                </a:solidFill>
              </a:rPr>
              <a:t> </a:t>
            </a:r>
            <a:r>
              <a:rPr lang="ru-RU" sz="2800" i="1" dirty="0" err="1">
                <a:solidFill>
                  <a:srgbClr val="9999FF"/>
                </a:solidFill>
              </a:rPr>
              <a:t>заробляти</a:t>
            </a:r>
            <a:r>
              <a:rPr lang="ru-RU" sz="2800" i="1" dirty="0">
                <a:solidFill>
                  <a:srgbClr val="9999FF"/>
                </a:solidFill>
              </a:rPr>
              <a:t> </a:t>
            </a:r>
            <a:r>
              <a:rPr lang="ru-RU" sz="2800" i="1" dirty="0" err="1">
                <a:solidFill>
                  <a:srgbClr val="9999FF"/>
                </a:solidFill>
              </a:rPr>
              <a:t>собі</a:t>
            </a:r>
            <a:r>
              <a:rPr lang="ru-RU" sz="2800" i="1" dirty="0">
                <a:solidFill>
                  <a:srgbClr val="9999FF"/>
                </a:solidFill>
              </a:rPr>
              <a:t> на </a:t>
            </a:r>
            <a:r>
              <a:rPr lang="ru-RU" sz="2800" i="1" dirty="0" err="1">
                <a:solidFill>
                  <a:srgbClr val="9999FF"/>
                </a:solidFill>
              </a:rPr>
              <a:t>життя</a:t>
            </a:r>
            <a:r>
              <a:rPr lang="ru-RU" sz="2800" i="1" dirty="0">
                <a:solidFill>
                  <a:srgbClr val="9999FF"/>
                </a:solidFill>
              </a:rPr>
              <a:t>. </a:t>
            </a:r>
            <a:endParaRPr lang="en-US" sz="2800" i="1" dirty="0">
              <a:solidFill>
                <a:srgbClr val="9999FF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Будинок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де </a:t>
            </a: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народився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Шекспір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Пізнє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реставраційне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відновлення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n-US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019800" cy="5167312"/>
          </a:xfrm>
        </p:spPr>
      </p:pic>
      <p:pic>
        <p:nvPicPr>
          <p:cNvPr id="8" name="Місце для вмісту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14204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>
          <a:xfrm>
            <a:off x="831850" y="163773"/>
            <a:ext cx="10515600" cy="63462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4AC868"/>
                </a:solidFill>
              </a:rPr>
              <a:t>Будучи </a:t>
            </a:r>
            <a:r>
              <a:rPr lang="ru-RU" i="1" dirty="0" err="1">
                <a:solidFill>
                  <a:srgbClr val="4AC868"/>
                </a:solidFill>
              </a:rPr>
              <a:t>молодшим</a:t>
            </a:r>
            <a:r>
              <a:rPr lang="ru-RU" i="1" dirty="0">
                <a:solidFill>
                  <a:srgbClr val="4AC868"/>
                </a:solidFill>
              </a:rPr>
              <a:t> учителем, </a:t>
            </a:r>
            <a:r>
              <a:rPr lang="ru-RU" i="1" dirty="0" err="1">
                <a:solidFill>
                  <a:srgbClr val="4AC868"/>
                </a:solidFill>
              </a:rPr>
              <a:t>він</a:t>
            </a:r>
            <a:r>
              <a:rPr lang="ru-RU" i="1" dirty="0">
                <a:solidFill>
                  <a:srgbClr val="4AC868"/>
                </a:solidFill>
              </a:rPr>
              <a:t> </a:t>
            </a:r>
            <a:r>
              <a:rPr lang="ru-RU" i="1" dirty="0" err="1">
                <a:solidFill>
                  <a:srgbClr val="4AC868"/>
                </a:solidFill>
              </a:rPr>
              <a:t>одружився</a:t>
            </a:r>
            <a:r>
              <a:rPr lang="ru-RU" i="1" dirty="0">
                <a:solidFill>
                  <a:srgbClr val="4AC868"/>
                </a:solidFill>
              </a:rPr>
              <a:t> </a:t>
            </a:r>
            <a:r>
              <a:rPr lang="ru-RU" i="1" dirty="0" smtClean="0">
                <a:solidFill>
                  <a:srgbClr val="4AC868"/>
                </a:solidFill>
              </a:rPr>
              <a:t> </a:t>
            </a:r>
            <a:r>
              <a:rPr lang="ru-RU" i="1" dirty="0">
                <a:solidFill>
                  <a:srgbClr val="4AC868"/>
                </a:solidFill>
              </a:rPr>
              <a:t>з </a:t>
            </a:r>
            <a:r>
              <a:rPr lang="ru-RU" i="1" dirty="0" err="1">
                <a:solidFill>
                  <a:srgbClr val="4AC868"/>
                </a:solidFill>
              </a:rPr>
              <a:t>Енн</a:t>
            </a:r>
            <a:r>
              <a:rPr lang="ru-RU" i="1" dirty="0">
                <a:solidFill>
                  <a:srgbClr val="4AC868"/>
                </a:solidFill>
              </a:rPr>
              <a:t> </a:t>
            </a:r>
            <a:r>
              <a:rPr lang="ru-RU" i="1" dirty="0" err="1">
                <a:solidFill>
                  <a:srgbClr val="4AC868"/>
                </a:solidFill>
              </a:rPr>
              <a:t>Хетевей</a:t>
            </a:r>
            <a:r>
              <a:rPr lang="ru-RU" i="1" dirty="0">
                <a:solidFill>
                  <a:srgbClr val="4AC868"/>
                </a:solidFill>
              </a:rPr>
              <a:t>; у </a:t>
            </a:r>
            <a:r>
              <a:rPr lang="ru-RU" i="1" dirty="0" err="1">
                <a:solidFill>
                  <a:srgbClr val="4AC868"/>
                </a:solidFill>
              </a:rPr>
              <a:t>нього</a:t>
            </a:r>
            <a:r>
              <a:rPr lang="ru-RU" i="1" dirty="0">
                <a:solidFill>
                  <a:srgbClr val="4AC868"/>
                </a:solidFill>
              </a:rPr>
              <a:t> </a:t>
            </a:r>
            <a:r>
              <a:rPr lang="ru-RU" i="1" dirty="0" err="1">
                <a:solidFill>
                  <a:srgbClr val="4AC868"/>
                </a:solidFill>
              </a:rPr>
              <a:t>було</a:t>
            </a:r>
            <a:r>
              <a:rPr lang="ru-RU" i="1" dirty="0">
                <a:solidFill>
                  <a:srgbClr val="4AC868"/>
                </a:solidFill>
              </a:rPr>
              <a:t> </a:t>
            </a:r>
            <a:r>
              <a:rPr lang="ru-RU" i="1" dirty="0" err="1" smtClean="0">
                <a:solidFill>
                  <a:srgbClr val="4AC868"/>
                </a:solidFill>
              </a:rPr>
              <a:t>троє</a:t>
            </a:r>
            <a:r>
              <a:rPr lang="ru-RU" i="1" dirty="0" smtClean="0">
                <a:solidFill>
                  <a:srgbClr val="4AC868"/>
                </a:solidFill>
              </a:rPr>
              <a:t> </a:t>
            </a:r>
            <a:r>
              <a:rPr lang="ru-RU" i="1" dirty="0" err="1" smtClean="0">
                <a:solidFill>
                  <a:srgbClr val="4AC868"/>
                </a:solidFill>
              </a:rPr>
              <a:t>дітей</a:t>
            </a:r>
            <a:r>
              <a:rPr lang="ru-RU" i="1" dirty="0" smtClean="0">
                <a:solidFill>
                  <a:srgbClr val="4AC868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i="1" dirty="0" smtClean="0">
              <a:solidFill>
                <a:srgbClr val="4AC86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У 1587 </a:t>
            </a:r>
            <a:r>
              <a:rPr lang="ru-RU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році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виїхав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у Лондон і став </a:t>
            </a:r>
            <a:r>
              <a:rPr lang="ru-RU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грати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сцені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хоча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великого </a:t>
            </a:r>
            <a:r>
              <a:rPr lang="ru-RU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успіху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як </a:t>
            </a:r>
            <a:r>
              <a:rPr lang="ru-RU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актор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 </a:t>
            </a:r>
            <a:r>
              <a:rPr lang="ru-RU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мав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C00000"/>
                </a:solidFill>
              </a:rPr>
              <a:t>З 1593 року </a:t>
            </a:r>
            <a:r>
              <a:rPr lang="ru-RU" i="1" dirty="0" err="1">
                <a:solidFill>
                  <a:srgbClr val="C00000"/>
                </a:solidFill>
              </a:rPr>
              <a:t>працював</a:t>
            </a:r>
            <a:r>
              <a:rPr lang="ru-RU" i="1" dirty="0">
                <a:solidFill>
                  <a:srgbClr val="C00000"/>
                </a:solidFill>
              </a:rPr>
              <a:t> у </a:t>
            </a:r>
            <a:r>
              <a:rPr lang="ru-RU" i="1" dirty="0" err="1">
                <a:solidFill>
                  <a:srgbClr val="C00000"/>
                </a:solidFill>
              </a:rPr>
              <a:t>театрі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Бербеджа</a:t>
            </a:r>
            <a:r>
              <a:rPr lang="ru-RU" i="1" dirty="0">
                <a:solidFill>
                  <a:srgbClr val="C00000"/>
                </a:solidFill>
              </a:rPr>
              <a:t> як </a:t>
            </a:r>
            <a:r>
              <a:rPr lang="ru-RU" i="1" dirty="0" err="1">
                <a:solidFill>
                  <a:srgbClr val="C00000"/>
                </a:solidFill>
              </a:rPr>
              <a:t>актор</a:t>
            </a:r>
            <a:r>
              <a:rPr lang="ru-RU" i="1" dirty="0">
                <a:solidFill>
                  <a:srgbClr val="C00000"/>
                </a:solidFill>
              </a:rPr>
              <a:t>, </a:t>
            </a:r>
            <a:r>
              <a:rPr lang="ru-RU" i="1" dirty="0" err="1" smtClean="0">
                <a:solidFill>
                  <a:srgbClr val="C00000"/>
                </a:solidFill>
              </a:rPr>
              <a:t>режисер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>
                <a:solidFill>
                  <a:srgbClr val="C00000"/>
                </a:solidFill>
              </a:rPr>
              <a:t>і </a:t>
            </a:r>
            <a:r>
              <a:rPr lang="ru-RU" i="1" dirty="0" smtClean="0">
                <a:solidFill>
                  <a:srgbClr val="C00000"/>
                </a:solidFill>
              </a:rPr>
              <a:t>драматург.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i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9900CC"/>
                </a:solidFill>
              </a:rPr>
              <a:t>В 1599 </a:t>
            </a:r>
            <a:r>
              <a:rPr lang="ru-RU" i="1" dirty="0" err="1">
                <a:solidFill>
                  <a:srgbClr val="9900CC"/>
                </a:solidFill>
              </a:rPr>
              <a:t>році</a:t>
            </a:r>
            <a:r>
              <a:rPr lang="ru-RU" i="1" dirty="0">
                <a:solidFill>
                  <a:srgbClr val="9900CC"/>
                </a:solidFill>
              </a:rPr>
              <a:t> брав участь у </a:t>
            </a:r>
            <a:r>
              <a:rPr lang="ru-RU" i="1" dirty="0" err="1">
                <a:solidFill>
                  <a:srgbClr val="9900CC"/>
                </a:solidFill>
              </a:rPr>
              <a:t>побудові</a:t>
            </a:r>
            <a:r>
              <a:rPr lang="ru-RU" i="1" dirty="0">
                <a:solidFill>
                  <a:srgbClr val="9900CC"/>
                </a:solidFill>
              </a:rPr>
              <a:t> </a:t>
            </a:r>
            <a:r>
              <a:rPr lang="ru-RU" i="1" dirty="0" err="1">
                <a:solidFill>
                  <a:srgbClr val="9900CC"/>
                </a:solidFill>
              </a:rPr>
              <a:t>лондонського</a:t>
            </a:r>
            <a:r>
              <a:rPr lang="ru-RU" i="1" dirty="0">
                <a:solidFill>
                  <a:srgbClr val="9900CC"/>
                </a:solidFill>
              </a:rPr>
              <a:t> театру «Глобус», став </a:t>
            </a:r>
            <a:r>
              <a:rPr lang="ru-RU" i="1" dirty="0" err="1">
                <a:solidFill>
                  <a:srgbClr val="9900CC"/>
                </a:solidFill>
              </a:rPr>
              <a:t>його</a:t>
            </a:r>
            <a:r>
              <a:rPr lang="ru-RU" i="1" dirty="0">
                <a:solidFill>
                  <a:srgbClr val="9900CC"/>
                </a:solidFill>
              </a:rPr>
              <a:t> </a:t>
            </a:r>
            <a:r>
              <a:rPr lang="ru-RU" i="1" dirty="0" err="1" smtClean="0">
                <a:solidFill>
                  <a:srgbClr val="9900CC"/>
                </a:solidFill>
              </a:rPr>
              <a:t>пайовиком</a:t>
            </a:r>
            <a:r>
              <a:rPr lang="ru-RU" i="1" dirty="0">
                <a:solidFill>
                  <a:srgbClr val="9900CC"/>
                </a:solidFill>
              </a:rPr>
              <a:t> — і </a:t>
            </a:r>
            <a:r>
              <a:rPr lang="ru-RU" i="1" dirty="0" err="1">
                <a:solidFill>
                  <a:srgbClr val="9900CC"/>
                </a:solidFill>
              </a:rPr>
              <a:t>наступні</a:t>
            </a:r>
            <a:r>
              <a:rPr lang="ru-RU" i="1" dirty="0">
                <a:solidFill>
                  <a:srgbClr val="9900CC"/>
                </a:solidFill>
              </a:rPr>
              <a:t> 10 </a:t>
            </a:r>
            <a:r>
              <a:rPr lang="ru-RU" i="1" dirty="0" err="1">
                <a:solidFill>
                  <a:srgbClr val="9900CC"/>
                </a:solidFill>
              </a:rPr>
              <a:t>років</a:t>
            </a:r>
            <a:r>
              <a:rPr lang="ru-RU" i="1" dirty="0">
                <a:solidFill>
                  <a:srgbClr val="9900CC"/>
                </a:solidFill>
              </a:rPr>
              <a:t> </a:t>
            </a:r>
            <a:r>
              <a:rPr lang="ru-RU" i="1" dirty="0" err="1">
                <a:solidFill>
                  <a:srgbClr val="9900CC"/>
                </a:solidFill>
              </a:rPr>
              <a:t>значився</a:t>
            </a:r>
            <a:r>
              <a:rPr lang="ru-RU" i="1" dirty="0">
                <a:solidFill>
                  <a:srgbClr val="9900CC"/>
                </a:solidFill>
              </a:rPr>
              <a:t> у списках </a:t>
            </a:r>
            <a:r>
              <a:rPr lang="ru-RU" i="1" dirty="0" err="1">
                <a:solidFill>
                  <a:srgbClr val="9900CC"/>
                </a:solidFill>
              </a:rPr>
              <a:t>його</a:t>
            </a:r>
            <a:r>
              <a:rPr lang="ru-RU" i="1" dirty="0">
                <a:solidFill>
                  <a:srgbClr val="9900CC"/>
                </a:solidFill>
              </a:rPr>
              <a:t> </a:t>
            </a:r>
            <a:r>
              <a:rPr lang="ru-RU" i="1" dirty="0" err="1">
                <a:solidFill>
                  <a:srgbClr val="9900CC"/>
                </a:solidFill>
              </a:rPr>
              <a:t>трупи</a:t>
            </a:r>
            <a:r>
              <a:rPr lang="ru-RU" i="1" dirty="0" smtClean="0">
                <a:solidFill>
                  <a:srgbClr val="9900CC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i="1" dirty="0">
              <a:solidFill>
                <a:srgbClr val="99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23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квітня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1616 року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Шекспір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помер. Через три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дні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тіло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Шекспіра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було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поховане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вівтарем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стратфордської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церкви.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      </a:t>
            </a:r>
            <a:r>
              <a:rPr lang="uk-UA" sz="8000" dirty="0" smtClean="0">
                <a:solidFill>
                  <a:srgbClr val="7030A0"/>
                </a:solidFill>
              </a:rPr>
              <a:t>Театр «Глобус»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91" y="2524836"/>
            <a:ext cx="6550925" cy="4333163"/>
          </a:xfrm>
        </p:spPr>
      </p:pic>
    </p:spTree>
    <p:extLst>
      <p:ext uri="{BB962C8B-B14F-4D97-AF65-F5344CB8AC3E}">
        <p14:creationId xmlns:p14="http://schemas.microsoft.com/office/powerpoint/2010/main" val="30497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231" y="122830"/>
            <a:ext cx="10467382" cy="178217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          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Могила Вільяма </a:t>
            </a:r>
            <a:r>
              <a:rPr lang="uk-UA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Шекспіра</a:t>
            </a:r>
            <a:endParaRPr lang="en-US" sz="3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51" y="1487606"/>
            <a:ext cx="6168788" cy="5370394"/>
          </a:xfrm>
        </p:spPr>
      </p:pic>
    </p:spTree>
    <p:extLst>
      <p:ext uri="{BB962C8B-B14F-4D97-AF65-F5344CB8AC3E}">
        <p14:creationId xmlns:p14="http://schemas.microsoft.com/office/powerpoint/2010/main" val="16336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</a:t>
            </a:r>
            <a:r>
              <a:rPr lang="uk-UA" sz="4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Твори Вільяма Шекспіра</a:t>
            </a:r>
            <a:endParaRPr lang="en-US" sz="44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75" y="1460310"/>
            <a:ext cx="4386499" cy="5397690"/>
          </a:xfrm>
        </p:spPr>
      </p:pic>
    </p:spTree>
    <p:extLst>
      <p:ext uri="{BB962C8B-B14F-4D97-AF65-F5344CB8AC3E}">
        <p14:creationId xmlns:p14="http://schemas.microsoft.com/office/powerpoint/2010/main" val="15986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 </a:t>
            </a:r>
            <a:r>
              <a:rPr lang="ru-RU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винятком</a:t>
            </a:r>
            <a: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«</a:t>
            </a:r>
            <a:r>
              <a:rPr lang="ru-RU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Венери</a:t>
            </a:r>
            <a: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Адоніса</a:t>
            </a:r>
            <a: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» та «</a:t>
            </a:r>
            <a:r>
              <a:rPr lang="ru-RU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Лукреції</a:t>
            </a:r>
            <a: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», </a:t>
            </a:r>
            <a:r>
              <a:rPr lang="ru-RU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Шекспір</a:t>
            </a:r>
            <a: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сам не </a:t>
            </a:r>
            <a:r>
              <a:rPr lang="ru-RU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опублікував</a:t>
            </a:r>
            <a: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жодного</a:t>
            </a:r>
            <a: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зі</a:t>
            </a:r>
            <a: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своїх</a:t>
            </a:r>
            <a: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творів</a:t>
            </a:r>
            <a: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Та </a:t>
            </a:r>
            <a:r>
              <a:rPr lang="ru-RU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це</a:t>
            </a:r>
            <a: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і не </a:t>
            </a:r>
            <a:r>
              <a:rPr lang="ru-RU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літературній</a:t>
            </a:r>
            <a: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традиції</a:t>
            </a:r>
            <a: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того часу </a:t>
            </a:r>
            <a:r>
              <a:rPr lang="ru-RU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звичайним</a:t>
            </a:r>
            <a: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— самому </a:t>
            </a:r>
            <a:r>
              <a:rPr lang="ru-RU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друкувати</a:t>
            </a:r>
            <a: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драматичні</a:t>
            </a:r>
            <a:r>
              <a:rPr lang="ru-RU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твори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sz="2000" dirty="0"/>
          </a:p>
        </p:txBody>
      </p:sp>
      <p:sp>
        <p:nvSpPr>
          <p:cNvPr id="16" name="Місце для тексту 15"/>
          <p:cNvSpPr>
            <a:spLocks noGrp="1"/>
          </p:cNvSpPr>
          <p:nvPr>
            <p:ph type="body" idx="1"/>
          </p:nvPr>
        </p:nvSpPr>
        <p:spPr>
          <a:xfrm>
            <a:off x="2764291" y="1927788"/>
            <a:ext cx="8836306" cy="576262"/>
          </a:xfrm>
        </p:spPr>
        <p:txBody>
          <a:bodyPr/>
          <a:lstStyle/>
          <a:p>
            <a:r>
              <a:rPr lang="uk-UA" dirty="0" smtClean="0"/>
              <a:t>                   </a:t>
            </a:r>
            <a:r>
              <a:rPr lang="uk-UA" sz="3200" dirty="0" smtClean="0"/>
              <a:t>Венера і </a:t>
            </a:r>
            <a:r>
              <a:rPr lang="uk-UA" sz="3200" dirty="0" err="1" smtClean="0"/>
              <a:t>Адоніс.Лукрецій</a:t>
            </a:r>
            <a:endParaRPr lang="en-US" sz="3200" dirty="0"/>
          </a:p>
        </p:txBody>
      </p:sp>
      <p:pic>
        <p:nvPicPr>
          <p:cNvPr id="17" name="Місце для вмісту 1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5" y="2999900"/>
            <a:ext cx="3473905" cy="3858099"/>
          </a:xfrm>
        </p:spPr>
      </p:pic>
      <p:pic>
        <p:nvPicPr>
          <p:cNvPr id="19" name="Місце для вмісту 1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27" y="2999901"/>
            <a:ext cx="4353184" cy="3858098"/>
          </a:xfrm>
        </p:spPr>
      </p:pic>
    </p:spTree>
    <p:extLst>
      <p:ext uri="{BB962C8B-B14F-4D97-AF65-F5344CB8AC3E}">
        <p14:creationId xmlns:p14="http://schemas.microsoft.com/office/powerpoint/2010/main" val="38950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Рухомий рядок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264</Words>
  <Application>Microsoft Office PowerPoint</Application>
  <PresentationFormat>Широкий екран</PresentationFormat>
  <Paragraphs>43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8" baseType="lpstr">
      <vt:lpstr>Aldhabi</vt:lpstr>
      <vt:lpstr>Arial</vt:lpstr>
      <vt:lpstr>Edwardian Script ITC</vt:lpstr>
      <vt:lpstr>Trebuchet MS</vt:lpstr>
      <vt:lpstr>Wingdings 3</vt:lpstr>
      <vt:lpstr>Грань</vt:lpstr>
      <vt:lpstr>                 Вільям Шекспір              1564-1616</vt:lpstr>
      <vt:lpstr>Презентація PowerPoint</vt:lpstr>
      <vt:lpstr>Презентація PowerPoint</vt:lpstr>
      <vt:lpstr>Будинок, де народився Шекспір. Пізнє реставраційне відновлення.</vt:lpstr>
      <vt:lpstr>Презентація PowerPoint</vt:lpstr>
      <vt:lpstr>      Театр «Глобус»</vt:lpstr>
      <vt:lpstr>           Могила Вільяма Шекспіра</vt:lpstr>
      <vt:lpstr>        Твори Вільяма Шекспіра</vt:lpstr>
      <vt:lpstr>За винятком «Венери і Адоніса» та «Лукреції», Шекспір сам не опублікував жодного зі своїх творів. Та це і не було в літературній традиції того часу звичайним — самому друкувати драматичні твори </vt:lpstr>
      <vt:lpstr>    Сонети</vt:lpstr>
      <vt:lpstr>               Генріх VI </vt:lpstr>
      <vt:lpstr>         Два Веронці</vt:lpstr>
      <vt:lpstr>                           Буря</vt:lpstr>
      <vt:lpstr>          Сон літної ночі</vt:lpstr>
      <vt:lpstr>          Венеціанський купець   </vt:lpstr>
      <vt:lpstr>           Ромео та Джульєта</vt:lpstr>
      <vt:lpstr>                 Юлій Цезарь</vt:lpstr>
      <vt:lpstr>                Гамлет</vt:lpstr>
      <vt:lpstr>           Антоній і Клеопатра</vt:lpstr>
      <vt:lpstr>           Отелло</vt:lpstr>
      <vt:lpstr>Вислови Вільяма Шекспіра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Вільям Шекспір              1564-1616</dc:title>
  <dc:creator>Таня Пилипенко</dc:creator>
  <cp:lastModifiedBy>Таня Пилипенко</cp:lastModifiedBy>
  <cp:revision>10</cp:revision>
  <dcterms:created xsi:type="dcterms:W3CDTF">2014-05-11T17:58:10Z</dcterms:created>
  <dcterms:modified xsi:type="dcterms:W3CDTF">2014-05-12T08:13:01Z</dcterms:modified>
</cp:coreProperties>
</file>