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sldIdLst>
    <p:sldId id="256" r:id="rId3"/>
    <p:sldId id="257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23.05.2013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50C0AC-810D-4858-AC59-4EDF455B45CB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23.05.2013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01F6C9-3F5D-44CE-B5D9-59B3431ECB10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‹№›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Лермонтов Михайло Юрійович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99330" name="Picture 2" descr="Файл:Mikhail lermont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85992"/>
            <a:ext cx="3207548" cy="42862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43052" y="191426"/>
            <a:ext cx="7400948" cy="6666574"/>
          </a:xfrm>
        </p:spPr>
        <p:txBody>
          <a:bodyPr>
            <a:normAutofit/>
          </a:bodyPr>
          <a:lstStyle/>
          <a:p>
            <a:r>
              <a:rPr lang="ru-RU" dirty="0" smtClean="0"/>
              <a:t>Вот смерклось. Были все готовы</a:t>
            </a:r>
            <a:br>
              <a:rPr lang="ru-RU" dirty="0" smtClean="0"/>
            </a:br>
            <a:r>
              <a:rPr lang="ru-RU" dirty="0" smtClean="0"/>
              <a:t>Заутра бой затеять новый</a:t>
            </a:r>
            <a:br>
              <a:rPr lang="ru-RU" dirty="0" smtClean="0"/>
            </a:br>
            <a:r>
              <a:rPr lang="ru-RU" dirty="0" smtClean="0"/>
              <a:t>И до конца стоять...</a:t>
            </a:r>
            <a:br>
              <a:rPr lang="ru-RU" dirty="0" smtClean="0"/>
            </a:br>
            <a:r>
              <a:rPr lang="ru-RU" dirty="0" smtClean="0"/>
              <a:t>Вот затрещали барабаны -</a:t>
            </a:r>
            <a:br>
              <a:rPr lang="ru-RU" dirty="0" smtClean="0"/>
            </a:br>
            <a:r>
              <a:rPr lang="ru-RU" dirty="0" smtClean="0"/>
              <a:t>И отступили бусурманы.</a:t>
            </a:r>
            <a:br>
              <a:rPr lang="ru-RU" dirty="0" smtClean="0"/>
            </a:br>
            <a:r>
              <a:rPr lang="ru-RU" dirty="0" smtClean="0"/>
              <a:t>Тогда считать мы стали раны,</a:t>
            </a:r>
            <a:br>
              <a:rPr lang="ru-RU" dirty="0" smtClean="0"/>
            </a:br>
            <a:r>
              <a:rPr lang="ru-RU" dirty="0" smtClean="0"/>
              <a:t>Товарищей считать.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Да, были люди в наше время,</a:t>
            </a:r>
            <a:br>
              <a:rPr lang="ru-RU" dirty="0" smtClean="0"/>
            </a:br>
            <a:r>
              <a:rPr lang="ru-RU" dirty="0" smtClean="0"/>
              <a:t>Могучее, лихое племя:</a:t>
            </a:r>
            <a:br>
              <a:rPr lang="ru-RU" dirty="0" smtClean="0"/>
            </a:br>
            <a:r>
              <a:rPr lang="ru-RU" dirty="0" smtClean="0"/>
              <a:t>Богатыри - не вы.</a:t>
            </a:r>
            <a:br>
              <a:rPr lang="ru-RU" dirty="0" smtClean="0"/>
            </a:br>
            <a:r>
              <a:rPr lang="ru-RU" dirty="0" smtClean="0"/>
              <a:t>Плохая им досталась доля:</a:t>
            </a:r>
            <a:br>
              <a:rPr lang="ru-RU" dirty="0" smtClean="0"/>
            </a:br>
            <a:r>
              <a:rPr lang="ru-RU" dirty="0" smtClean="0"/>
              <a:t>Немногие вернулись с поля.</a:t>
            </a:r>
            <a:br>
              <a:rPr lang="ru-RU" dirty="0" smtClean="0"/>
            </a:br>
            <a:r>
              <a:rPr lang="ru-RU" dirty="0" smtClean="0"/>
              <a:t>Когда б на то не божья воля,</a:t>
            </a:r>
            <a:br>
              <a:rPr lang="ru-RU" dirty="0" smtClean="0"/>
            </a:br>
            <a:r>
              <a:rPr lang="ru-RU" dirty="0" smtClean="0"/>
              <a:t>Не отдали б Москвы!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        </a:t>
            </a:r>
            <a:r>
              <a:rPr lang="uk-UA" sz="4100" b="1" dirty="0" smtClean="0"/>
              <a:t>Навчання </a:t>
            </a:r>
            <a:r>
              <a:rPr lang="uk-UA" sz="4100" b="1" dirty="0" smtClean="0"/>
              <a:t>у Москві і початок </a:t>
            </a:r>
            <a:r>
              <a:rPr lang="en-US" sz="4100" b="1" dirty="0" smtClean="0"/>
              <a:t>     </a:t>
            </a:r>
            <a:r>
              <a:rPr lang="uk-UA" sz="4100" b="1" dirty="0" smtClean="0"/>
              <a:t>літературної </a:t>
            </a:r>
            <a:r>
              <a:rPr lang="uk-UA" sz="4100" b="1" dirty="0" smtClean="0"/>
              <a:t>діяльності </a:t>
            </a:r>
          </a:p>
          <a:p>
            <a:r>
              <a:rPr lang="uk-UA" dirty="0" smtClean="0"/>
              <a:t>У 1827 р. бабуся привезла онука у Москву, щоб продовжити його освіту. 1 вересня 1828 року Лермонтова зарахували </a:t>
            </a:r>
            <a:r>
              <a:rPr lang="uk-UA" dirty="0" err="1" smtClean="0"/>
              <a:t>півпансіонером</a:t>
            </a:r>
            <a:r>
              <a:rPr lang="uk-UA" dirty="0" smtClean="0"/>
              <a:t> до Московського університетського благородного пансіону, одного з кращих навчальних закладів Росії. Він отримує гуманітарну освіту, яку доповнює самостійним читанням.</a:t>
            </a:r>
          </a:p>
          <a:p>
            <a:r>
              <a:rPr lang="uk-UA" dirty="0" smtClean="0"/>
              <a:t>У пансіоні в </a:t>
            </a:r>
            <a:r>
              <a:rPr lang="uk-UA" dirty="0" smtClean="0"/>
              <a:t>1828</a:t>
            </a:r>
            <a:r>
              <a:rPr lang="en-US" dirty="0" smtClean="0"/>
              <a:t> </a:t>
            </a:r>
            <a:r>
              <a:rPr lang="uk-UA" dirty="0" smtClean="0"/>
              <a:t>році </a:t>
            </a:r>
            <a:r>
              <a:rPr lang="uk-UA" dirty="0" smtClean="0"/>
              <a:t>Михайло Лермонтов пише вірші, що й прийнято вважати початком його літературної діяльності.</a:t>
            </a:r>
          </a:p>
          <a:p>
            <a:r>
              <a:rPr lang="uk-UA" dirty="0" smtClean="0"/>
              <a:t>Восени 1830 р. М. Ю. Лермонтов вступає до Московського університету на етично-політичне відділення. Незадоволення Лермонтова лекціями професорів і невдоволення професорів нечемними відповідями і приріканнями студента, що вважалося недозволеною зухвалістю, призвели до того, що він подав заяву про звільнення і залишив університет у 1832 р</a:t>
            </a:r>
            <a:r>
              <a:rPr lang="uk-UA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0/04/Lermontov_by_FOBudkin_1834.jpg/250px-Lermontov_by_FOBudkin_18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23288"/>
            <a:ext cx="3857652" cy="4829782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b/b0/Lermontov-Autoportrait.jpg/250px-Lermontov-Autoportra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24812"/>
            <a:ext cx="4214842" cy="539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uk-UA" dirty="0" smtClean="0"/>
              <a:t>1830-31</a:t>
            </a:r>
            <a:r>
              <a:rPr lang="uk-UA" dirty="0" smtClean="0"/>
              <a:t> рр. — вершинний етап юнацької творчості Лермонтова. Він працює надзвичайно інтенсивно: за два роки перепробував практично всі віршовані жанри: елегія, </a:t>
            </a:r>
            <a:r>
              <a:rPr lang="uk-UA" u="sng" dirty="0" smtClean="0"/>
              <a:t>романс</a:t>
            </a:r>
            <a:r>
              <a:rPr lang="uk-UA" dirty="0" smtClean="0"/>
              <a:t>, пісня, присвячення, послання і т. д. Поет напружено вдивляється в своє внутрішнє життя, намагаючись виразити словом невимовні душевні рухи. Він торкається і загальних питань буття, і етичного життя особистості. Драма «Дивна людина» — свого роду фокус автобіографічних мотивів його лірики цього періоду.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Файл:1 ruble Lermontov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0"/>
            <a:ext cx="3505200" cy="3476626"/>
          </a:xfrm>
          <a:prstGeom prst="rect">
            <a:avLst/>
          </a:prstGeom>
          <a:noFill/>
        </p:spPr>
      </p:pic>
      <p:pic>
        <p:nvPicPr>
          <p:cNvPr id="36868" name="Picture 4" descr="Файл:Lerm v Tarhana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4371975" cy="571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6000768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/>
              <a:t>Пам</a:t>
            </a:r>
            <a:r>
              <a:rPr lang="en-US" sz="3600" dirty="0" smtClean="0"/>
              <a:t>’</a:t>
            </a:r>
            <a:r>
              <a:rPr lang="uk-UA" sz="3600" dirty="0" err="1" smtClean="0"/>
              <a:t>ятник</a:t>
            </a:r>
            <a:r>
              <a:rPr lang="uk-UA" sz="3600" dirty="0" smtClean="0"/>
              <a:t> Лермонтову в Тарханах</a:t>
            </a:r>
            <a:endParaRPr lang="uk-UA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072066" y="3786190"/>
            <a:ext cx="5357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err="1" smtClean="0"/>
              <a:t>Пам</a:t>
            </a:r>
            <a:r>
              <a:rPr lang="en-US" sz="4000" dirty="0" smtClean="0"/>
              <a:t>’</a:t>
            </a:r>
            <a:r>
              <a:rPr lang="uk-UA" sz="4000" dirty="0" err="1" smtClean="0"/>
              <a:t>ятна</a:t>
            </a:r>
            <a:r>
              <a:rPr lang="uk-UA" sz="4000" dirty="0" smtClean="0"/>
              <a:t> монета</a:t>
            </a:r>
            <a:endParaRPr lang="uk-UA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500166" y="3786190"/>
            <a:ext cx="61772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Підготував</a:t>
            </a: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учень 5(9)-А класу</a:t>
            </a: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Лихач Ігор</a:t>
            </a:r>
            <a:endParaRPr lang="uk-U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Михайло </a:t>
            </a:r>
            <a:r>
              <a:rPr lang="ru-RU" b="1" dirty="0" err="1" smtClean="0"/>
              <a:t>Юрійович</a:t>
            </a:r>
            <a:r>
              <a:rPr lang="ru-RU" b="1" dirty="0" smtClean="0"/>
              <a:t> Лермонтов -</a:t>
            </a:r>
            <a:r>
              <a:rPr lang="ru-RU" b="1" dirty="0" err="1" smtClean="0"/>
              <a:t>російський</a:t>
            </a:r>
            <a:r>
              <a:rPr lang="ru-RU" b="1" dirty="0" smtClean="0"/>
              <a:t> поет, </a:t>
            </a:r>
            <a:r>
              <a:rPr lang="ru-RU" b="1" dirty="0" err="1" smtClean="0"/>
              <a:t>прозаїк</a:t>
            </a:r>
            <a:r>
              <a:rPr lang="ru-RU" b="1" dirty="0" smtClean="0"/>
              <a:t>, драматург.</a:t>
            </a:r>
            <a:endParaRPr lang="uk-UA" b="1" dirty="0"/>
          </a:p>
        </p:txBody>
      </p:sp>
      <p:pic>
        <p:nvPicPr>
          <p:cNvPr id="112642" name="Picture 2" descr="http://www.ukrlit.vn.ua/zaruba/biography/lermont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6700"/>
            <a:ext cx="2381250" cy="2781300"/>
          </a:xfrm>
          <a:prstGeom prst="rect">
            <a:avLst/>
          </a:prstGeom>
          <a:noFill/>
        </p:spPr>
      </p:pic>
      <p:pic>
        <p:nvPicPr>
          <p:cNvPr id="112644" name="Picture 4" descr="http://www.people.su/images/aboutbio/item_546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62" y="2019065"/>
            <a:ext cx="3643338" cy="483893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Народився М. Ю. Лермонтов 3 </a:t>
            </a:r>
            <a:r>
              <a:rPr lang="uk-UA" dirty="0" smtClean="0"/>
              <a:t>жовтня 1814</a:t>
            </a:r>
            <a:r>
              <a:rPr lang="uk-UA" dirty="0" smtClean="0"/>
              <a:t> року в Москві в будинку поблизу </a:t>
            </a:r>
            <a:r>
              <a:rPr lang="uk-UA" i="1" dirty="0" smtClean="0"/>
              <a:t>Червоних воріт</a:t>
            </a:r>
            <a:r>
              <a:rPr lang="uk-UA" dirty="0" smtClean="0"/>
              <a:t>. Батько, Юрій Петрович, відставний </a:t>
            </a:r>
            <a:r>
              <a:rPr lang="uk-UA" dirty="0" smtClean="0"/>
              <a:t>піхотний капітан</a:t>
            </a:r>
            <a:r>
              <a:rPr lang="uk-UA" dirty="0" smtClean="0"/>
              <a:t>, з </a:t>
            </a:r>
            <a:r>
              <a:rPr lang="uk-UA" dirty="0" smtClean="0"/>
              <a:t>дворянської сім'ї</a:t>
            </a:r>
            <a:r>
              <a:rPr lang="uk-UA" dirty="0" smtClean="0"/>
              <a:t>, що збідніла; мати, Марія Михайлівна, уроджена Арсеньєва (з роду Столипіних). За однією з спірних і непідтверджених теорії у батьківській родині вважалося, що походить вона від шотландських </a:t>
            </a:r>
            <a:r>
              <a:rPr lang="uk-UA" dirty="0" err="1" smtClean="0"/>
              <a:t>Лермонтів</a:t>
            </a:r>
            <a:r>
              <a:rPr lang="uk-UA" dirty="0" smtClean="0"/>
              <a:t>, один з яких влаштувався в Росії на початку 17 століття, в царювання Михайла Романова. Проте це не було ні доведено, ні спростовано, і таким чином залишається легендою.</a:t>
            </a:r>
          </a:p>
          <a:p>
            <a:r>
              <a:rPr lang="uk-UA" dirty="0" smtClean="0"/>
              <a:t>У 1815 р. молода сім'я жила в селі Тархани Пензенської губернії, в маєтку бабусі майбутнього поета О. Арсеньєвої. Тут пройшли дитячі роки поета. Він рано втратив матір (померла в 1817 р., у віці 21 року) і виріс в розлуці з батьком. Бабуся робила все для єдиного, обожнюваного онука, не жаліючи грошей на вчителів і гувернерів. Він отримав прекрасну домашню освіту: з дитинства вільно володів французькою </a:t>
            </a:r>
            <a:r>
              <a:rPr lang="uk-UA" dirty="0" err="1" smtClean="0"/>
              <a:t>інімецькою</a:t>
            </a:r>
            <a:r>
              <a:rPr lang="uk-UA" dirty="0" smtClean="0"/>
              <a:t> мовами, добре малював і ліпив, навчався музиці (грав на </a:t>
            </a:r>
            <a:r>
              <a:rPr lang="uk-UA" dirty="0" smtClean="0"/>
              <a:t>флейті,</a:t>
            </a:r>
            <a:r>
              <a:rPr lang="uk-UA" dirty="0" smtClean="0"/>
              <a:t> фортепіано і скрипці).</a:t>
            </a:r>
          </a:p>
          <a:p>
            <a:r>
              <a:rPr lang="uk-UA" dirty="0" smtClean="0"/>
              <a:t>Побоюючись за здоров'я хворобливого внука, бабуся здійснювала втомливі подорожі на Кавказ (1818, 1820, 1825 рр.) для </a:t>
            </a:r>
            <a:r>
              <a:rPr lang="uk-UA" dirty="0" smtClean="0"/>
              <a:t>лікування мінеральними водами. </a:t>
            </a:r>
            <a:r>
              <a:rPr lang="uk-UA" dirty="0" smtClean="0"/>
              <a:t>Враження від цих поїздок залишилися у Лермонтова в пам'яті на все життя (згодом вони знайдуть своє відображення в ранній творчості поета — «Кавказ», 1830; «Сині гори Кавказу, вітаю вас!», 1832).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4114800" cy="71439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Дитинство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0"/>
            <a:ext cx="4429124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Коли великий </a:t>
            </a:r>
            <a:r>
              <a:rPr lang="ru-RU" dirty="0" err="1" smtClean="0"/>
              <a:t>російський</a:t>
            </a:r>
            <a:r>
              <a:rPr lang="ru-RU" dirty="0" smtClean="0"/>
              <a:t> поет Михайло </a:t>
            </a:r>
            <a:r>
              <a:rPr lang="ru-RU" dirty="0" err="1" smtClean="0"/>
              <a:t>Юрійович</a:t>
            </a:r>
            <a:r>
              <a:rPr lang="ru-RU" dirty="0" smtClean="0"/>
              <a:t> Лермонтов </a:t>
            </a:r>
            <a:r>
              <a:rPr lang="ru-RU" dirty="0" err="1" smtClean="0"/>
              <a:t>був</a:t>
            </a:r>
            <a:r>
              <a:rPr lang="ru-RU" dirty="0" smtClean="0"/>
              <a:t> маленьким, </a:t>
            </a:r>
            <a:r>
              <a:rPr lang="ru-RU" dirty="0" err="1" smtClean="0"/>
              <a:t>він</a:t>
            </a:r>
            <a:r>
              <a:rPr lang="ru-RU" dirty="0" smtClean="0"/>
              <a:t> часто говорив у </a:t>
            </a:r>
            <a:r>
              <a:rPr lang="ru-RU" dirty="0" err="1" smtClean="0"/>
              <a:t>риму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Привезуть</a:t>
            </a:r>
            <a:r>
              <a:rPr lang="ru-RU" dirty="0" smtClean="0"/>
              <a:t> </a:t>
            </a:r>
            <a:r>
              <a:rPr lang="ru-RU" dirty="0" err="1" smtClean="0"/>
              <a:t>гості</a:t>
            </a:r>
            <a:r>
              <a:rPr lang="ru-RU" dirty="0" smtClean="0"/>
              <a:t> </a:t>
            </a:r>
            <a:r>
              <a:rPr lang="ru-RU" dirty="0" err="1" smtClean="0"/>
              <a:t>механічну</a:t>
            </a:r>
            <a:r>
              <a:rPr lang="ru-RU" dirty="0" smtClean="0"/>
              <a:t> </a:t>
            </a:r>
            <a:r>
              <a:rPr lang="ru-RU" dirty="0" err="1" smtClean="0"/>
              <a:t>заводну</a:t>
            </a:r>
            <a:r>
              <a:rPr lang="ru-RU" dirty="0" smtClean="0"/>
              <a:t> пташку, яка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махати</a:t>
            </a:r>
            <a:r>
              <a:rPr lang="ru-RU" dirty="0" smtClean="0"/>
              <a:t> </a:t>
            </a:r>
            <a:r>
              <a:rPr lang="ru-RU" dirty="0" err="1" smtClean="0"/>
              <a:t>крильцями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красиво </a:t>
            </a:r>
            <a:r>
              <a:rPr lang="ru-RU" dirty="0" err="1" smtClean="0"/>
              <a:t>співати</a:t>
            </a:r>
            <a:r>
              <a:rPr lang="ru-RU" dirty="0" smtClean="0"/>
              <a:t>, </a:t>
            </a:r>
            <a:r>
              <a:rPr lang="ru-RU" dirty="0" err="1" smtClean="0"/>
              <a:t>послухає</a:t>
            </a:r>
            <a:r>
              <a:rPr lang="ru-RU" dirty="0" smtClean="0"/>
              <a:t> маленький Лермонтов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скаже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"Эта птичка хороша,</a:t>
            </a:r>
            <a:br>
              <a:rPr lang="ru-RU" dirty="0" smtClean="0"/>
            </a:br>
            <a:r>
              <a:rPr lang="ru-RU" dirty="0" smtClean="0"/>
              <a:t>У нее поет душа". </a:t>
            </a:r>
          </a:p>
          <a:p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піде</a:t>
            </a:r>
            <a:r>
              <a:rPr lang="ru-RU" dirty="0" smtClean="0"/>
              <a:t> мама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, а маленький Лермонтов </a:t>
            </a:r>
            <a:r>
              <a:rPr lang="ru-RU" dirty="0" err="1" smtClean="0"/>
              <a:t>сяде</a:t>
            </a:r>
            <a:r>
              <a:rPr lang="ru-RU" dirty="0" smtClean="0"/>
              <a:t> на килим </a:t>
            </a:r>
            <a:r>
              <a:rPr lang="ru-RU" dirty="0" err="1" smtClean="0"/>
              <a:t>біля</a:t>
            </a:r>
            <a:r>
              <a:rPr lang="ru-RU" dirty="0" smtClean="0"/>
              <a:t> дверей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чекає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, </a:t>
            </a:r>
            <a:r>
              <a:rPr lang="ru-RU" dirty="0" err="1" smtClean="0"/>
              <a:t>чекає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скаже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"Что же мама не идет?</a:t>
            </a:r>
            <a:br>
              <a:rPr lang="ru-RU" dirty="0" smtClean="0"/>
            </a:br>
            <a:r>
              <a:rPr lang="ru-RU" dirty="0" smtClean="0"/>
              <a:t>Ведь Мишель все ждет и ждет." </a:t>
            </a:r>
            <a:endParaRPr lang="ru-RU" dirty="0"/>
          </a:p>
        </p:txBody>
      </p:sp>
      <p:pic>
        <p:nvPicPr>
          <p:cNvPr id="4" name="Рисунок 3" descr="00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000108"/>
            <a:ext cx="4123944" cy="54772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</a:t>
            </a:r>
            <a:endParaRPr lang="ru-RU" dirty="0"/>
          </a:p>
        </p:txBody>
      </p:sp>
      <p:pic>
        <p:nvPicPr>
          <p:cNvPr id="4" name="Содержимое 3" descr="0004-003-M.JU.-Lermontov-rebjonk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3674946" cy="47085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929190" y="285728"/>
            <a:ext cx="42148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white"/>
                </a:solidFill>
              </a:rPr>
              <a:t>І </a:t>
            </a:r>
            <a:r>
              <a:rPr lang="ru-RU" sz="2400" dirty="0" err="1" smtClean="0">
                <a:solidFill>
                  <a:prstClr val="white"/>
                </a:solidFill>
              </a:rPr>
              <a:t>дорослі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гості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і</a:t>
            </a:r>
            <a:r>
              <a:rPr lang="ru-RU" sz="2400" dirty="0" smtClean="0">
                <a:solidFill>
                  <a:prstClr val="white"/>
                </a:solidFill>
              </a:rPr>
              <a:t> мама </a:t>
            </a:r>
            <a:r>
              <a:rPr lang="ru-RU" sz="2400" dirty="0" err="1" smtClean="0">
                <a:solidFill>
                  <a:prstClr val="white"/>
                </a:solidFill>
              </a:rPr>
              <a:t>з</a:t>
            </a:r>
            <a:r>
              <a:rPr lang="ru-RU" sz="2400" dirty="0" smtClean="0">
                <a:solidFill>
                  <a:prstClr val="white"/>
                </a:solidFill>
              </a:rPr>
              <a:t> бабусею </a:t>
            </a:r>
            <a:r>
              <a:rPr lang="ru-RU" sz="2400" dirty="0" err="1" smtClean="0">
                <a:solidFill>
                  <a:prstClr val="white"/>
                </a:solidFill>
              </a:rPr>
              <a:t>цьому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дивувалися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раділи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</a:p>
          <a:p>
            <a:r>
              <a:rPr lang="ru-RU" sz="2400" dirty="0" smtClean="0">
                <a:solidFill>
                  <a:prstClr val="white"/>
                </a:solidFill>
              </a:rPr>
              <a:t>- Яке дитя </a:t>
            </a:r>
            <a:r>
              <a:rPr lang="ru-RU" sz="2400" dirty="0" err="1" smtClean="0">
                <a:solidFill>
                  <a:prstClr val="white"/>
                </a:solidFill>
              </a:rPr>
              <a:t>цікаве</a:t>
            </a:r>
            <a:r>
              <a:rPr lang="ru-RU" sz="2400" dirty="0" smtClean="0">
                <a:solidFill>
                  <a:prstClr val="white"/>
                </a:solidFill>
              </a:rPr>
              <a:t>! - Говорили </a:t>
            </a:r>
            <a:r>
              <a:rPr lang="ru-RU" sz="2400" dirty="0" err="1" smtClean="0">
                <a:solidFill>
                  <a:prstClr val="white"/>
                </a:solidFill>
              </a:rPr>
              <a:t>деякі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гості</a:t>
            </a:r>
            <a:r>
              <a:rPr lang="ru-RU" sz="2400" dirty="0" smtClean="0">
                <a:solidFill>
                  <a:prstClr val="white"/>
                </a:solidFill>
              </a:rPr>
              <a:t>. - </a:t>
            </a:r>
            <a:r>
              <a:rPr lang="ru-RU" sz="2400" dirty="0" err="1" smtClean="0">
                <a:solidFill>
                  <a:prstClr val="white"/>
                </a:solidFill>
              </a:rPr>
              <a:t>Ще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й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ходити</a:t>
            </a:r>
            <a:r>
              <a:rPr lang="ru-RU" sz="2400" dirty="0" smtClean="0">
                <a:solidFill>
                  <a:prstClr val="white"/>
                </a:solidFill>
              </a:rPr>
              <a:t> не </a:t>
            </a:r>
            <a:r>
              <a:rPr lang="ru-RU" sz="2400" dirty="0" err="1" smtClean="0">
                <a:solidFill>
                  <a:prstClr val="white"/>
                </a:solidFill>
              </a:rPr>
              <a:t>вміє</a:t>
            </a:r>
            <a:r>
              <a:rPr lang="ru-RU" sz="2400" dirty="0" smtClean="0">
                <a:solidFill>
                  <a:prstClr val="white"/>
                </a:solidFill>
              </a:rPr>
              <a:t> як </a:t>
            </a:r>
            <a:r>
              <a:rPr lang="ru-RU" sz="2400" dirty="0" err="1" smtClean="0">
                <a:solidFill>
                  <a:prstClr val="white"/>
                </a:solidFill>
              </a:rPr>
              <a:t>слід</a:t>
            </a:r>
            <a:r>
              <a:rPr lang="ru-RU" sz="2400" dirty="0" smtClean="0">
                <a:solidFill>
                  <a:prstClr val="white"/>
                </a:solidFill>
              </a:rPr>
              <a:t>, рачки </a:t>
            </a:r>
            <a:r>
              <a:rPr lang="ru-RU" sz="2400" dirty="0" err="1" smtClean="0">
                <a:solidFill>
                  <a:prstClr val="white"/>
                </a:solidFill>
              </a:rPr>
              <a:t>повзає</a:t>
            </a:r>
            <a:r>
              <a:rPr lang="ru-RU" sz="2400" dirty="0" smtClean="0">
                <a:solidFill>
                  <a:prstClr val="white"/>
                </a:solidFill>
              </a:rPr>
              <a:t>, а </a:t>
            </a:r>
            <a:r>
              <a:rPr lang="ru-RU" sz="2400" dirty="0" err="1" smtClean="0">
                <a:solidFill>
                  <a:prstClr val="white"/>
                </a:solidFill>
              </a:rPr>
              <a:t>вже</a:t>
            </a:r>
            <a:r>
              <a:rPr lang="ru-RU" sz="2400" dirty="0" smtClean="0">
                <a:solidFill>
                  <a:prstClr val="white"/>
                </a:solidFill>
              </a:rPr>
              <a:t> говорить, та все в </a:t>
            </a:r>
            <a:r>
              <a:rPr lang="ru-RU" sz="2400" dirty="0" err="1" smtClean="0">
                <a:solidFill>
                  <a:prstClr val="white"/>
                </a:solidFill>
              </a:rPr>
              <a:t>риму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</a:p>
          <a:p>
            <a:r>
              <a:rPr lang="ru-RU" sz="2400" dirty="0" smtClean="0">
                <a:solidFill>
                  <a:prstClr val="white"/>
                </a:solidFill>
              </a:rPr>
              <a:t>- Треба </a:t>
            </a:r>
            <a:r>
              <a:rPr lang="ru-RU" sz="2400" dirty="0" err="1" smtClean="0">
                <a:solidFill>
                  <a:prstClr val="white"/>
                </a:solidFill>
              </a:rPr>
              <a:t>записувати</a:t>
            </a:r>
            <a:r>
              <a:rPr lang="ru-RU" sz="2400" dirty="0" smtClean="0">
                <a:solidFill>
                  <a:prstClr val="white"/>
                </a:solidFill>
              </a:rPr>
              <a:t> за </a:t>
            </a:r>
            <a:r>
              <a:rPr lang="ru-RU" sz="2400" dirty="0" err="1" smtClean="0">
                <a:solidFill>
                  <a:prstClr val="white"/>
                </a:solidFill>
              </a:rPr>
              <a:t>Мішелем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його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вислови</a:t>
            </a:r>
            <a:r>
              <a:rPr lang="ru-RU" sz="2400" dirty="0" smtClean="0">
                <a:solidFill>
                  <a:prstClr val="white"/>
                </a:solidFill>
              </a:rPr>
              <a:t>, - </a:t>
            </a:r>
            <a:r>
              <a:rPr lang="ru-RU" sz="2400" dirty="0" err="1" smtClean="0">
                <a:solidFill>
                  <a:prstClr val="white"/>
                </a:solidFill>
              </a:rPr>
              <a:t>радили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інші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гості</a:t>
            </a:r>
            <a:r>
              <a:rPr lang="ru-RU" sz="2400" dirty="0" smtClean="0">
                <a:solidFill>
                  <a:prstClr val="white"/>
                </a:solidFill>
              </a:rPr>
              <a:t>. - </a:t>
            </a:r>
            <a:r>
              <a:rPr lang="ru-RU" sz="2400" dirty="0" err="1" smtClean="0">
                <a:solidFill>
                  <a:prstClr val="white"/>
                </a:solidFill>
              </a:rPr>
              <a:t>Виросте</a:t>
            </a:r>
            <a:r>
              <a:rPr lang="ru-RU" sz="2400" dirty="0" smtClean="0">
                <a:solidFill>
                  <a:prstClr val="white"/>
                </a:solidFill>
              </a:rPr>
              <a:t>, </a:t>
            </a:r>
            <a:r>
              <a:rPr lang="ru-RU" sz="2400" dirty="0" err="1" smtClean="0">
                <a:solidFill>
                  <a:prstClr val="white"/>
                </a:solidFill>
              </a:rPr>
              <a:t>знаменитим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поетом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зробиться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</a:p>
          <a:p>
            <a:r>
              <a:rPr lang="ru-RU" sz="2400" dirty="0" smtClean="0">
                <a:solidFill>
                  <a:prstClr val="white"/>
                </a:solidFill>
              </a:rPr>
              <a:t>Але так </a:t>
            </a:r>
            <a:r>
              <a:rPr lang="ru-RU" sz="2400" dirty="0" err="1" smtClean="0">
                <a:solidFill>
                  <a:prstClr val="white"/>
                </a:solidFill>
              </a:rPr>
              <a:t>ніхто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і</a:t>
            </a:r>
            <a:r>
              <a:rPr lang="ru-RU" sz="2400" dirty="0" smtClean="0">
                <a:solidFill>
                  <a:prstClr val="white"/>
                </a:solidFill>
              </a:rPr>
              <a:t> не </a:t>
            </a:r>
            <a:r>
              <a:rPr lang="ru-RU" sz="2400" dirty="0" err="1" smtClean="0">
                <a:solidFill>
                  <a:prstClr val="white"/>
                </a:solidFill>
              </a:rPr>
              <a:t>записував</a:t>
            </a:r>
            <a:r>
              <a:rPr lang="ru-RU" sz="2400" dirty="0" smtClean="0">
                <a:solidFill>
                  <a:prstClr val="white"/>
                </a:solidFill>
              </a:rPr>
              <a:t>, </a:t>
            </a:r>
            <a:r>
              <a:rPr lang="ru-RU" sz="2400" dirty="0" err="1" smtClean="0">
                <a:solidFill>
                  <a:prstClr val="white"/>
                </a:solidFill>
              </a:rPr>
              <a:t>всі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тільки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продовжували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  <a:r>
              <a:rPr lang="ru-RU" sz="2400" dirty="0" err="1" smtClean="0">
                <a:solidFill>
                  <a:prstClr val="white"/>
                </a:solidFill>
              </a:rPr>
              <a:t>дивуватися</a:t>
            </a:r>
            <a:r>
              <a:rPr lang="ru-RU" sz="2400" dirty="0" smtClean="0">
                <a:solidFill>
                  <a:prstClr val="white"/>
                </a:solidFill>
              </a:rPr>
              <a:t>.</a:t>
            </a:r>
            <a:endParaRPr lang="ru-RU" sz="2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0"/>
            <a:ext cx="4357686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Маленького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 smtClean="0"/>
              <a:t>Юрійовича</a:t>
            </a:r>
            <a:r>
              <a:rPr lang="ru-RU" dirty="0" smtClean="0"/>
              <a:t> звали </a:t>
            </a:r>
            <a:r>
              <a:rPr lang="ru-RU" dirty="0" err="1" smtClean="0"/>
              <a:t>Мішелем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жив разом </a:t>
            </a:r>
            <a:r>
              <a:rPr lang="ru-RU" dirty="0" err="1" smtClean="0"/>
              <a:t>з</a:t>
            </a:r>
            <a:r>
              <a:rPr lang="ru-RU" dirty="0" smtClean="0"/>
              <a:t> мамою </a:t>
            </a:r>
            <a:r>
              <a:rPr lang="ru-RU" dirty="0" err="1" smtClean="0"/>
              <a:t>і</a:t>
            </a:r>
            <a:r>
              <a:rPr lang="ru-RU" dirty="0" smtClean="0"/>
              <a:t> бабусею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Тархани</a:t>
            </a:r>
            <a:r>
              <a:rPr lang="ru-RU" dirty="0" smtClean="0"/>
              <a:t>, недалеко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Пенза. </a:t>
            </a:r>
            <a:r>
              <a:rPr lang="ru-RU" dirty="0" err="1" smtClean="0"/>
              <a:t>Цим</a:t>
            </a:r>
            <a:r>
              <a:rPr lang="ru-RU" dirty="0" smtClean="0"/>
              <a:t> селом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селянами </a:t>
            </a:r>
            <a:r>
              <a:rPr lang="ru-RU" dirty="0" err="1" smtClean="0"/>
              <a:t>володіла</a:t>
            </a:r>
            <a:r>
              <a:rPr lang="ru-RU" dirty="0" smtClean="0"/>
              <a:t> бабуся, </a:t>
            </a:r>
            <a:r>
              <a:rPr lang="ru-RU" dirty="0" err="1" smtClean="0"/>
              <a:t>Єлизавета</a:t>
            </a:r>
            <a:r>
              <a:rPr lang="ru-RU" dirty="0" smtClean="0"/>
              <a:t> </a:t>
            </a:r>
            <a:r>
              <a:rPr lang="ru-RU" dirty="0" err="1" smtClean="0"/>
              <a:t>Олексіївна</a:t>
            </a:r>
            <a:r>
              <a:rPr lang="ru-RU" dirty="0" smtClean="0"/>
              <a:t> </a:t>
            </a:r>
            <a:r>
              <a:rPr lang="ru-RU" dirty="0" err="1" smtClean="0"/>
              <a:t>Арсеньєва</a:t>
            </a:r>
            <a:r>
              <a:rPr lang="ru-RU" dirty="0" smtClean="0"/>
              <a:t>. Батька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 smtClean="0"/>
              <a:t>Юрійовича</a:t>
            </a:r>
            <a:r>
              <a:rPr lang="ru-RU" dirty="0" smtClean="0"/>
              <a:t> звали </a:t>
            </a:r>
            <a:r>
              <a:rPr lang="ru-RU" dirty="0" err="1" smtClean="0"/>
              <a:t>Юрій</a:t>
            </a:r>
            <a:r>
              <a:rPr lang="ru-RU" dirty="0" smtClean="0"/>
              <a:t> Петрович,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офіцером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посварився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мамою маленького Лермонтова,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бабусею. Тому </a:t>
            </a:r>
            <a:r>
              <a:rPr lang="ru-RU" dirty="0" err="1" smtClean="0"/>
              <a:t>він</a:t>
            </a:r>
            <a:r>
              <a:rPr lang="ru-RU" dirty="0" smtClean="0"/>
              <a:t> жив ​​</a:t>
            </a:r>
            <a:r>
              <a:rPr lang="ru-RU" dirty="0" err="1" smtClean="0"/>
              <a:t>окремо</a:t>
            </a:r>
            <a:r>
              <a:rPr lang="ru-RU" dirty="0" smtClean="0"/>
              <a:t>. І </a:t>
            </a:r>
            <a:r>
              <a:rPr lang="ru-RU" dirty="0" err="1" smtClean="0"/>
              <a:t>виховувала</a:t>
            </a:r>
            <a:r>
              <a:rPr lang="ru-RU" dirty="0" smtClean="0"/>
              <a:t> </a:t>
            </a:r>
            <a:r>
              <a:rPr lang="ru-RU" dirty="0" err="1" smtClean="0"/>
              <a:t>Мішеля</a:t>
            </a:r>
            <a:r>
              <a:rPr lang="ru-RU" dirty="0" smtClean="0"/>
              <a:t> бабуся, </a:t>
            </a:r>
            <a:r>
              <a:rPr lang="ru-RU" dirty="0" err="1" smtClean="0"/>
              <a:t>бо</a:t>
            </a:r>
            <a:r>
              <a:rPr lang="ru-RU" dirty="0" smtClean="0"/>
              <a:t> мама скоро померла.</a:t>
            </a:r>
          </a:p>
        </p:txBody>
      </p:sp>
      <p:pic>
        <p:nvPicPr>
          <p:cNvPr id="4" name="Рисунок 3" descr="0038-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4755433" cy="57864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092" y="0"/>
            <a:ext cx="4714908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Бородино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714876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Скажи-ка, дядя, ведь не даром</a:t>
            </a:r>
            <a:br>
              <a:rPr lang="ru-RU" dirty="0" smtClean="0"/>
            </a:br>
            <a:r>
              <a:rPr lang="ru-RU" dirty="0" smtClean="0"/>
              <a:t>Москва, спаленная пожаром,</a:t>
            </a:r>
            <a:br>
              <a:rPr lang="ru-RU" dirty="0" smtClean="0"/>
            </a:br>
            <a:r>
              <a:rPr lang="ru-RU" dirty="0" smtClean="0"/>
              <a:t>Французу отдана?</a:t>
            </a:r>
            <a:br>
              <a:rPr lang="ru-RU" dirty="0" smtClean="0"/>
            </a:br>
            <a:r>
              <a:rPr lang="ru-RU" dirty="0" smtClean="0"/>
              <a:t>Ведь были ж схватки боевые,</a:t>
            </a:r>
            <a:br>
              <a:rPr lang="ru-RU" dirty="0" smtClean="0"/>
            </a:br>
            <a:r>
              <a:rPr lang="ru-RU" dirty="0" smtClean="0"/>
              <a:t>Да, говорят, еще какие!</a:t>
            </a:r>
            <a:br>
              <a:rPr lang="ru-RU" dirty="0" smtClean="0"/>
            </a:br>
            <a:r>
              <a:rPr lang="ru-RU" dirty="0" smtClean="0"/>
              <a:t>Недаром помнит вся Россия</a:t>
            </a:r>
            <a:br>
              <a:rPr lang="ru-RU" dirty="0" smtClean="0"/>
            </a:br>
            <a:r>
              <a:rPr lang="ru-RU" dirty="0" smtClean="0"/>
              <a:t>Про день Бородина!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Да, были люди в наше время,</a:t>
            </a:r>
            <a:br>
              <a:rPr lang="ru-RU" dirty="0" smtClean="0"/>
            </a:br>
            <a:r>
              <a:rPr lang="ru-RU" dirty="0" smtClean="0"/>
              <a:t>Не то, что нынешнее племя:</a:t>
            </a:r>
            <a:br>
              <a:rPr lang="ru-RU" dirty="0" smtClean="0"/>
            </a:br>
            <a:r>
              <a:rPr lang="ru-RU" dirty="0" smtClean="0"/>
              <a:t>Богатыри - не вы!</a:t>
            </a:r>
            <a:br>
              <a:rPr lang="ru-RU" dirty="0" smtClean="0"/>
            </a:br>
            <a:r>
              <a:rPr lang="ru-RU" dirty="0" smtClean="0"/>
              <a:t>Плохая им досталась доля:</a:t>
            </a:r>
            <a:br>
              <a:rPr lang="ru-RU" dirty="0" smtClean="0"/>
            </a:br>
            <a:r>
              <a:rPr lang="ru-RU" dirty="0" smtClean="0"/>
              <a:t>Немногие вернулись с поля...</a:t>
            </a:r>
            <a:br>
              <a:rPr lang="ru-RU" dirty="0" smtClean="0"/>
            </a:br>
            <a:r>
              <a:rPr lang="ru-RU" dirty="0" smtClean="0"/>
              <a:t>Не будь на то господня воля,</a:t>
            </a:r>
            <a:br>
              <a:rPr lang="ru-RU" dirty="0" smtClean="0"/>
            </a:br>
            <a:r>
              <a:rPr lang="ru-RU" dirty="0" smtClean="0"/>
              <a:t>Не отдали б Москвы!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928670"/>
            <a:ext cx="4000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Мы долго молча отступали,</a:t>
            </a:r>
            <a:br>
              <a:rPr lang="ru-RU" sz="2400" dirty="0" smtClean="0"/>
            </a:br>
            <a:r>
              <a:rPr lang="ru-RU" sz="2400" dirty="0" smtClean="0"/>
              <a:t>Досадно было, боя ждали,</a:t>
            </a:r>
            <a:br>
              <a:rPr lang="ru-RU" sz="2400" dirty="0" smtClean="0"/>
            </a:br>
            <a:r>
              <a:rPr lang="ru-RU" sz="2400" dirty="0" smtClean="0"/>
              <a:t>Ворчали старики:</a:t>
            </a:r>
            <a:br>
              <a:rPr lang="ru-RU" sz="2400" dirty="0" smtClean="0"/>
            </a:br>
            <a:r>
              <a:rPr lang="ru-RU" sz="2400" dirty="0" smtClean="0"/>
              <a:t>"Что ж мы? на зимние квартиры?</a:t>
            </a:r>
            <a:br>
              <a:rPr lang="ru-RU" sz="2400" dirty="0" smtClean="0"/>
            </a:br>
            <a:r>
              <a:rPr lang="ru-RU" sz="2400" dirty="0" smtClean="0"/>
              <a:t>Не смеют, что ли, командиры</a:t>
            </a:r>
            <a:br>
              <a:rPr lang="ru-RU" sz="2400" dirty="0" smtClean="0"/>
            </a:br>
            <a:r>
              <a:rPr lang="ru-RU" sz="2400" dirty="0" smtClean="0"/>
              <a:t>Чужие изорвать мундиры</a:t>
            </a:r>
            <a:br>
              <a:rPr lang="ru-RU" sz="2400" dirty="0" smtClean="0"/>
            </a:br>
            <a:r>
              <a:rPr lang="ru-RU" sz="2400" dirty="0" smtClean="0"/>
              <a:t>О русские штыки?"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вот нашли большое поле:</a:t>
            </a:r>
            <a:br>
              <a:rPr lang="ru-RU" sz="2400" dirty="0" smtClean="0"/>
            </a:br>
            <a:r>
              <a:rPr lang="ru-RU" sz="2400" dirty="0" smtClean="0"/>
              <a:t>Есть разгуляться где на воле!</a:t>
            </a:r>
            <a:br>
              <a:rPr lang="ru-RU" sz="2400" dirty="0" smtClean="0"/>
            </a:br>
            <a:r>
              <a:rPr lang="ru-RU" sz="2400" dirty="0" smtClean="0"/>
              <a:t>Построили редут.</a:t>
            </a:r>
            <a:br>
              <a:rPr lang="ru-RU" sz="2400" dirty="0" smtClean="0"/>
            </a:br>
            <a:r>
              <a:rPr lang="ru-RU" sz="2400" dirty="0" smtClean="0"/>
              <a:t>У наших ушки на макушке!</a:t>
            </a:r>
            <a:br>
              <a:rPr lang="ru-RU" sz="2400" dirty="0" smtClean="0"/>
            </a:br>
            <a:r>
              <a:rPr lang="ru-RU" sz="2400" dirty="0" smtClean="0"/>
              <a:t>Чуть утро осветило пушки</a:t>
            </a:r>
            <a:br>
              <a:rPr lang="ru-RU" sz="2400" dirty="0" smtClean="0"/>
            </a:br>
            <a:r>
              <a:rPr lang="ru-RU" sz="2400" dirty="0" smtClean="0"/>
              <a:t>И леса синие верхушки -</a:t>
            </a:r>
            <a:br>
              <a:rPr lang="ru-RU" sz="2400" dirty="0" smtClean="0"/>
            </a:br>
            <a:r>
              <a:rPr lang="ru-RU" sz="2400" dirty="0" smtClean="0"/>
              <a:t>Французы тут как тут.</a:t>
            </a:r>
            <a:endParaRPr lang="ru-RU" sz="24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357314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29124" cy="6858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Забил заряд я в пушку туго</a:t>
            </a:r>
            <a:br>
              <a:rPr lang="ru-RU" dirty="0" smtClean="0"/>
            </a:br>
            <a:r>
              <a:rPr lang="ru-RU" dirty="0" smtClean="0"/>
              <a:t>И думал: угощу я друга!</a:t>
            </a:r>
            <a:br>
              <a:rPr lang="ru-RU" dirty="0" smtClean="0"/>
            </a:br>
            <a:r>
              <a:rPr lang="ru-RU" dirty="0" smtClean="0"/>
              <a:t>Постой-ка, брат мусью!</a:t>
            </a:r>
            <a:br>
              <a:rPr lang="ru-RU" dirty="0" smtClean="0"/>
            </a:br>
            <a:r>
              <a:rPr lang="ru-RU" dirty="0" smtClean="0"/>
              <a:t>Что тут хитрить, пожалуй к бою;</a:t>
            </a:r>
            <a:br>
              <a:rPr lang="ru-RU" dirty="0" smtClean="0"/>
            </a:br>
            <a:r>
              <a:rPr lang="ru-RU" dirty="0" smtClean="0"/>
              <a:t>Уж мы пойдем ломить стеною,</a:t>
            </a:r>
            <a:br>
              <a:rPr lang="ru-RU" dirty="0" smtClean="0"/>
            </a:br>
            <a:r>
              <a:rPr lang="ru-RU" dirty="0" smtClean="0"/>
              <a:t>Уж постоим мы головою</a:t>
            </a:r>
            <a:br>
              <a:rPr lang="ru-RU" dirty="0" smtClean="0"/>
            </a:br>
            <a:r>
              <a:rPr lang="ru-RU" dirty="0" smtClean="0"/>
              <a:t>За родину свою!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Два дня мы были в перестрелке.</a:t>
            </a:r>
            <a:br>
              <a:rPr lang="ru-RU" dirty="0" smtClean="0"/>
            </a:br>
            <a:r>
              <a:rPr lang="ru-RU" dirty="0" smtClean="0"/>
              <a:t>Что толку в этакой безделке?</a:t>
            </a:r>
            <a:br>
              <a:rPr lang="ru-RU" dirty="0" smtClean="0"/>
            </a:br>
            <a:r>
              <a:rPr lang="ru-RU" dirty="0" smtClean="0"/>
              <a:t>Мы ждали третий день.</a:t>
            </a:r>
            <a:br>
              <a:rPr lang="ru-RU" dirty="0" smtClean="0"/>
            </a:br>
            <a:r>
              <a:rPr lang="ru-RU" dirty="0" smtClean="0"/>
              <a:t>Повсюду стали слышны речи:</a:t>
            </a:r>
            <a:br>
              <a:rPr lang="ru-RU" dirty="0" smtClean="0"/>
            </a:br>
            <a:r>
              <a:rPr lang="ru-RU" dirty="0" smtClean="0"/>
              <a:t>"Пора добраться до картечи!"</a:t>
            </a:r>
            <a:br>
              <a:rPr lang="ru-RU" dirty="0" smtClean="0"/>
            </a:br>
            <a:r>
              <a:rPr lang="ru-RU" dirty="0" smtClean="0"/>
              <a:t>И вот на поле грозной сечи</a:t>
            </a:r>
            <a:br>
              <a:rPr lang="ru-RU" dirty="0" smtClean="0"/>
            </a:br>
            <a:r>
              <a:rPr lang="ru-RU" dirty="0" smtClean="0"/>
              <a:t>Ночная пала тень.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000124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572000" y="0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Прилег вздремнуть я у лафета,</a:t>
            </a:r>
            <a:br>
              <a:rPr lang="ru-RU" sz="2400" dirty="0" smtClean="0"/>
            </a:br>
            <a:r>
              <a:rPr lang="ru-RU" sz="2400" dirty="0" smtClean="0"/>
              <a:t>И слышно было до рассвета,</a:t>
            </a:r>
            <a:br>
              <a:rPr lang="ru-RU" sz="2400" dirty="0" smtClean="0"/>
            </a:br>
            <a:r>
              <a:rPr lang="ru-RU" sz="2400" dirty="0" smtClean="0"/>
              <a:t>Как ликовал француз.</a:t>
            </a:r>
            <a:br>
              <a:rPr lang="ru-RU" sz="2400" dirty="0" smtClean="0"/>
            </a:br>
            <a:r>
              <a:rPr lang="ru-RU" sz="2400" dirty="0" smtClean="0"/>
              <a:t>Но тих был наш бивак открытый:</a:t>
            </a:r>
            <a:br>
              <a:rPr lang="ru-RU" sz="2400" dirty="0" smtClean="0"/>
            </a:br>
            <a:r>
              <a:rPr lang="ru-RU" sz="2400" dirty="0" smtClean="0"/>
              <a:t>Кто кивер чистил весь избитый,</a:t>
            </a:r>
            <a:br>
              <a:rPr lang="ru-RU" sz="2400" dirty="0" smtClean="0"/>
            </a:br>
            <a:r>
              <a:rPr lang="ru-RU" sz="2400" dirty="0" smtClean="0"/>
              <a:t>Кто штык точил, ворча сердито,</a:t>
            </a:r>
            <a:br>
              <a:rPr lang="ru-RU" sz="2400" dirty="0" smtClean="0"/>
            </a:br>
            <a:r>
              <a:rPr lang="ru-RU" sz="2400" dirty="0" smtClean="0"/>
              <a:t>Кусая длинный ус.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только небо засветилось,</a:t>
            </a:r>
            <a:br>
              <a:rPr lang="ru-RU" sz="2400" dirty="0" smtClean="0"/>
            </a:br>
            <a:r>
              <a:rPr lang="ru-RU" sz="2400" dirty="0" smtClean="0"/>
              <a:t>Все шумно вдруг зашевелилось,</a:t>
            </a:r>
            <a:br>
              <a:rPr lang="ru-RU" sz="2400" dirty="0" smtClean="0"/>
            </a:br>
            <a:r>
              <a:rPr lang="ru-RU" sz="2400" dirty="0" smtClean="0"/>
              <a:t>Сверкнул за строем строй.</a:t>
            </a:r>
            <a:br>
              <a:rPr lang="ru-RU" sz="2400" dirty="0" smtClean="0"/>
            </a:br>
            <a:r>
              <a:rPr lang="ru-RU" sz="2400" dirty="0" smtClean="0"/>
              <a:t>Полковник наш рожден был хватом:</a:t>
            </a:r>
            <a:br>
              <a:rPr lang="ru-RU" sz="2400" dirty="0" smtClean="0"/>
            </a:br>
            <a:r>
              <a:rPr lang="ru-RU" sz="2400" dirty="0" smtClean="0"/>
              <a:t>Слуга царю, отец солдатам...</a:t>
            </a:r>
            <a:br>
              <a:rPr lang="ru-RU" sz="2400" dirty="0" smtClean="0"/>
            </a:br>
            <a:r>
              <a:rPr lang="ru-RU" sz="2400" dirty="0" smtClean="0"/>
              <a:t>Да, жаль его: сражен булатом,</a:t>
            </a:r>
            <a:br>
              <a:rPr lang="ru-RU" sz="2400" dirty="0" smtClean="0"/>
            </a:br>
            <a:r>
              <a:rPr lang="ru-RU" sz="2400" dirty="0" smtClean="0"/>
              <a:t>Он спит в земле сырой.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786314" cy="6858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И молвил он, сверкнув очами:</a:t>
            </a:r>
            <a:br>
              <a:rPr lang="ru-RU" sz="2400" dirty="0" smtClean="0"/>
            </a:br>
            <a:r>
              <a:rPr lang="ru-RU" sz="2400" dirty="0" smtClean="0"/>
              <a:t>"Ребята! не Москва ль за нами?</a:t>
            </a:r>
            <a:br>
              <a:rPr lang="ru-RU" sz="2400" dirty="0" smtClean="0"/>
            </a:br>
            <a:r>
              <a:rPr lang="ru-RU" sz="2400" dirty="0" smtClean="0"/>
              <a:t>Умремте же под Москвой,</a:t>
            </a:r>
            <a:br>
              <a:rPr lang="ru-RU" sz="2400" dirty="0" smtClean="0"/>
            </a:br>
            <a:r>
              <a:rPr lang="ru-RU" sz="2400" dirty="0" smtClean="0"/>
              <a:t>Как наши братья умирали!"</a:t>
            </a:r>
            <a:br>
              <a:rPr lang="ru-RU" sz="2400" dirty="0" smtClean="0"/>
            </a:br>
            <a:r>
              <a:rPr lang="ru-RU" sz="2400" dirty="0" smtClean="0"/>
              <a:t>И умереть мы обещали,</a:t>
            </a:r>
            <a:br>
              <a:rPr lang="ru-RU" sz="2400" dirty="0" smtClean="0"/>
            </a:br>
            <a:r>
              <a:rPr lang="ru-RU" sz="2400" dirty="0" smtClean="0"/>
              <a:t>И клятву верности сдержали</a:t>
            </a:r>
            <a:br>
              <a:rPr lang="ru-RU" sz="2400" dirty="0" smtClean="0"/>
            </a:br>
            <a:r>
              <a:rPr lang="ru-RU" sz="2400" dirty="0" smtClean="0"/>
              <a:t>Мы в Бородинский бой.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Ну ж был денек! Сквозь дым летучий</a:t>
            </a:r>
            <a:br>
              <a:rPr lang="ru-RU" sz="2400" dirty="0" smtClean="0"/>
            </a:br>
            <a:r>
              <a:rPr lang="ru-RU" sz="2400" dirty="0" smtClean="0"/>
              <a:t>Французы двинулись, как тучи,</a:t>
            </a:r>
            <a:br>
              <a:rPr lang="ru-RU" sz="2400" dirty="0" smtClean="0"/>
            </a:br>
            <a:r>
              <a:rPr lang="ru-RU" sz="2400" dirty="0" smtClean="0"/>
              <a:t>И всё на наш редут.</a:t>
            </a:r>
            <a:br>
              <a:rPr lang="ru-RU" sz="2400" dirty="0" smtClean="0"/>
            </a:br>
            <a:r>
              <a:rPr lang="ru-RU" sz="2400" dirty="0" smtClean="0"/>
              <a:t>Уланы с пестрыми значками,</a:t>
            </a:r>
            <a:br>
              <a:rPr lang="ru-RU" sz="2400" dirty="0" smtClean="0"/>
            </a:br>
            <a:r>
              <a:rPr lang="ru-RU" sz="2400" dirty="0" smtClean="0"/>
              <a:t>Драгуны с конскими хвостами,</a:t>
            </a:r>
            <a:br>
              <a:rPr lang="ru-RU" sz="2400" dirty="0" smtClean="0"/>
            </a:br>
            <a:r>
              <a:rPr lang="ru-RU" sz="2400" dirty="0" smtClean="0"/>
              <a:t>Все промелькнули перед нам,</a:t>
            </a:r>
            <a:br>
              <a:rPr lang="ru-RU" sz="2400" dirty="0" smtClean="0"/>
            </a:br>
            <a:r>
              <a:rPr lang="ru-RU" sz="2400" dirty="0" smtClean="0"/>
              <a:t>Все побывали тут.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1250157" y="3393281"/>
            <a:ext cx="6858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786314" y="0"/>
            <a:ext cx="435768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Вам не видать таких сражений!..</a:t>
            </a:r>
            <a:br>
              <a:rPr lang="ru-RU" sz="2400" dirty="0" smtClean="0"/>
            </a:br>
            <a:r>
              <a:rPr lang="ru-RU" sz="2400" dirty="0" smtClean="0"/>
              <a:t>Носились знамена, как тени,</a:t>
            </a:r>
            <a:br>
              <a:rPr lang="ru-RU" sz="2400" dirty="0" smtClean="0"/>
            </a:br>
            <a:r>
              <a:rPr lang="ru-RU" sz="2400" dirty="0" smtClean="0"/>
              <a:t>В дыму огонь блестел,</a:t>
            </a:r>
            <a:br>
              <a:rPr lang="ru-RU" sz="2400" dirty="0" smtClean="0"/>
            </a:br>
            <a:r>
              <a:rPr lang="ru-RU" sz="2400" dirty="0" smtClean="0"/>
              <a:t>Звучал булат, картечь визжала,</a:t>
            </a:r>
            <a:br>
              <a:rPr lang="ru-RU" sz="2400" dirty="0" smtClean="0"/>
            </a:br>
            <a:r>
              <a:rPr lang="ru-RU" sz="2400" dirty="0" smtClean="0"/>
              <a:t>Рука бойцов колоть устала,</a:t>
            </a:r>
            <a:br>
              <a:rPr lang="ru-RU" sz="2400" dirty="0" smtClean="0"/>
            </a:br>
            <a:r>
              <a:rPr lang="ru-RU" sz="2400" dirty="0" smtClean="0"/>
              <a:t>И ядрам пролетать мешала</a:t>
            </a:r>
            <a:br>
              <a:rPr lang="ru-RU" sz="2400" dirty="0" smtClean="0"/>
            </a:br>
            <a:r>
              <a:rPr lang="ru-RU" sz="2400" dirty="0" smtClean="0"/>
              <a:t>Гора кровавых тел.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Изведал враг в тот день немало,</a:t>
            </a:r>
            <a:br>
              <a:rPr lang="ru-RU" sz="2400" dirty="0" smtClean="0"/>
            </a:br>
            <a:r>
              <a:rPr lang="ru-RU" sz="2400" dirty="0" smtClean="0"/>
              <a:t>Что значит русский бой удалый,</a:t>
            </a:r>
            <a:br>
              <a:rPr lang="ru-RU" sz="2400" dirty="0" smtClean="0"/>
            </a:br>
            <a:r>
              <a:rPr lang="ru-RU" sz="2400" dirty="0" smtClean="0"/>
              <a:t>Наш рукопашный бой!..</a:t>
            </a:r>
            <a:br>
              <a:rPr lang="ru-RU" sz="2400" dirty="0" smtClean="0"/>
            </a:br>
            <a:r>
              <a:rPr lang="ru-RU" sz="2400" dirty="0" smtClean="0"/>
              <a:t>Земля тряслась - как наши груди,</a:t>
            </a:r>
            <a:br>
              <a:rPr lang="ru-RU" sz="2400" dirty="0" smtClean="0"/>
            </a:br>
            <a:r>
              <a:rPr lang="ru-RU" sz="2400" dirty="0" smtClean="0"/>
              <a:t>Смешались в кучу кони, люди,</a:t>
            </a:r>
            <a:br>
              <a:rPr lang="ru-RU" sz="2400" dirty="0" smtClean="0"/>
            </a:br>
            <a:r>
              <a:rPr lang="ru-RU" sz="2400" dirty="0" smtClean="0"/>
              <a:t>И залпы тысячи орудий</a:t>
            </a:r>
            <a:br>
              <a:rPr lang="ru-RU" sz="2400" dirty="0" smtClean="0"/>
            </a:br>
            <a:r>
              <a:rPr lang="ru-RU" sz="2400" dirty="0" smtClean="0"/>
              <a:t>Слились в протяжный вой...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278</Words>
  <Application>Microsoft Office PowerPoint</Application>
  <PresentationFormat>Екран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15</vt:i4>
      </vt:variant>
    </vt:vector>
  </HeadingPairs>
  <TitlesOfParts>
    <vt:vector size="17" baseType="lpstr">
      <vt:lpstr>Потік</vt:lpstr>
      <vt:lpstr>Апекс</vt:lpstr>
      <vt:lpstr>Лермонтов Михайло Юрійович </vt:lpstr>
      <vt:lpstr>Слайд 2</vt:lpstr>
      <vt:lpstr>Слайд 3</vt:lpstr>
      <vt:lpstr>Дитинство</vt:lpstr>
      <vt:lpstr>                             </vt:lpstr>
      <vt:lpstr> </vt:lpstr>
      <vt:lpstr>Бородино</vt:lpstr>
      <vt:lpstr> </vt:lpstr>
      <vt:lpstr> </vt:lpstr>
      <vt:lpstr> 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Лермонтов Михайло Юрійович </dc:title>
  <dc:creator>Ingwar</dc:creator>
  <cp:lastModifiedBy>Ingwar</cp:lastModifiedBy>
  <cp:revision>10</cp:revision>
  <dcterms:created xsi:type="dcterms:W3CDTF">2013-05-23T17:27:27Z</dcterms:created>
  <dcterms:modified xsi:type="dcterms:W3CDTF">2013-05-23T18:19:23Z</dcterms:modified>
</cp:coreProperties>
</file>