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78" autoAdjust="0"/>
    <p:restoredTop sz="94660"/>
  </p:normalViewPr>
  <p:slideViewPr>
    <p:cSldViewPr>
      <p:cViewPr>
        <p:scale>
          <a:sx n="89" d="100"/>
          <a:sy n="89" d="100"/>
        </p:scale>
        <p:origin x="-660" y="-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24.01.2014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260648"/>
            <a:ext cx="7406640" cy="2765790"/>
          </a:xfrm>
        </p:spPr>
        <p:txBody>
          <a:bodyPr>
            <a:normAutofit/>
          </a:bodyPr>
          <a:lstStyle/>
          <a:p>
            <a:pPr algn="ctr"/>
            <a:r>
              <a:rPr lang="uk-UA" sz="8000" b="1" dirty="0">
                <a:latin typeface="Monotype Corsiva" pitchFamily="66" charset="0"/>
              </a:rPr>
              <a:t>Альбер Камю</a:t>
            </a:r>
            <a:br>
              <a:rPr lang="uk-UA" sz="8000" b="1" dirty="0">
                <a:latin typeface="Monotype Corsiva" pitchFamily="66" charset="0"/>
              </a:rPr>
            </a:br>
            <a:r>
              <a:rPr lang="uk-UA" sz="4400" dirty="0" smtClean="0"/>
              <a:t>(7 </a:t>
            </a:r>
            <a:r>
              <a:rPr lang="uk-UA" sz="4400" dirty="0"/>
              <a:t>листопада 1913 </a:t>
            </a:r>
            <a:r>
              <a:rPr lang="uk-UA" sz="4400" dirty="0" smtClean="0"/>
              <a:t>– </a:t>
            </a:r>
            <a:br>
              <a:rPr lang="uk-UA" sz="4400" dirty="0" smtClean="0"/>
            </a:br>
            <a:r>
              <a:rPr lang="uk-UA" sz="4400" dirty="0" smtClean="0"/>
              <a:t>4 </a:t>
            </a:r>
            <a:r>
              <a:rPr lang="uk-UA" sz="4400" dirty="0"/>
              <a:t>січня </a:t>
            </a:r>
            <a:r>
              <a:rPr lang="uk-UA" sz="4400" dirty="0" smtClean="0"/>
              <a:t>1960)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3573016"/>
            <a:ext cx="4454312" cy="2952328"/>
          </a:xfrm>
        </p:spPr>
        <p:txBody>
          <a:bodyPr>
            <a:normAutofit lnSpcReduction="10000"/>
          </a:bodyPr>
          <a:lstStyle/>
          <a:p>
            <a:pPr algn="ctr"/>
            <a:r>
              <a:rPr lang="uk-UA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Факти з життя філософа та романіста</a:t>
            </a:r>
            <a:endParaRPr lang="ru-RU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356992"/>
            <a:ext cx="2736407" cy="32847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4331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260648"/>
            <a:ext cx="7570088" cy="2952328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/>
              <a:t>Камю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захоплювався</a:t>
            </a:r>
            <a:r>
              <a:rPr lang="ru-RU" dirty="0"/>
              <a:t> театром. В 1936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створив </a:t>
            </a:r>
            <a:r>
              <a:rPr lang="ru-RU" dirty="0" err="1"/>
              <a:t>самодіяльний</a:t>
            </a:r>
            <a:r>
              <a:rPr lang="ru-RU" dirty="0"/>
              <a:t> "Театр </a:t>
            </a:r>
            <a:r>
              <a:rPr lang="ru-RU" dirty="0" err="1"/>
              <a:t>праці</a:t>
            </a:r>
            <a:r>
              <a:rPr lang="ru-RU" dirty="0"/>
              <a:t>" (</a:t>
            </a:r>
            <a:r>
              <a:rPr lang="ru-RU" dirty="0" err="1"/>
              <a:t>пізніше</a:t>
            </a:r>
            <a:r>
              <a:rPr lang="ru-RU" dirty="0"/>
              <a:t> – "Театр </a:t>
            </a:r>
            <a:r>
              <a:rPr lang="ru-RU" dirty="0" err="1"/>
              <a:t>команди</a:t>
            </a:r>
            <a:r>
              <a:rPr lang="ru-RU" dirty="0"/>
              <a:t>"). </a:t>
            </a:r>
            <a:r>
              <a:rPr lang="ru-RU" dirty="0" err="1"/>
              <a:t>Зокрема</a:t>
            </a:r>
            <a:r>
              <a:rPr lang="ru-RU" dirty="0"/>
              <a:t>,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здійснив</a:t>
            </a:r>
            <a:r>
              <a:rPr lang="ru-RU" dirty="0"/>
              <a:t> постановку "</a:t>
            </a:r>
            <a:r>
              <a:rPr lang="ru-RU" dirty="0" err="1"/>
              <a:t>Братів</a:t>
            </a:r>
            <a:r>
              <a:rPr lang="ru-RU" dirty="0"/>
              <a:t> </a:t>
            </a:r>
            <a:r>
              <a:rPr lang="ru-RU" dirty="0" err="1"/>
              <a:t>Карамазових</a:t>
            </a:r>
            <a:r>
              <a:rPr lang="ru-RU" dirty="0"/>
              <a:t>" за </a:t>
            </a:r>
            <a:r>
              <a:rPr lang="ru-RU" dirty="0" err="1"/>
              <a:t>Достоєвським</a:t>
            </a:r>
            <a:r>
              <a:rPr lang="ru-RU" dirty="0"/>
              <a:t>, де сам </a:t>
            </a:r>
            <a:r>
              <a:rPr lang="ru-RU" dirty="0" err="1"/>
              <a:t>зіграв</a:t>
            </a:r>
            <a:r>
              <a:rPr lang="ru-RU" dirty="0"/>
              <a:t> </a:t>
            </a:r>
            <a:r>
              <a:rPr lang="ru-RU" dirty="0" err="1"/>
              <a:t>Івана</a:t>
            </a:r>
            <a:r>
              <a:rPr lang="ru-RU" dirty="0"/>
              <a:t> Карамазова.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105828"/>
            <a:ext cx="6490692" cy="36477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705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4048" y="332656"/>
            <a:ext cx="4041696" cy="6120680"/>
          </a:xfrm>
        </p:spPr>
        <p:txBody>
          <a:bodyPr/>
          <a:lstStyle/>
          <a:p>
            <a:pPr algn="just"/>
            <a:r>
              <a:rPr lang="ru-RU" dirty="0"/>
              <a:t>В 1943 </a:t>
            </a:r>
            <a:r>
              <a:rPr lang="ru-RU" dirty="0" err="1"/>
              <a:t>році</a:t>
            </a:r>
            <a:r>
              <a:rPr lang="ru-RU" dirty="0"/>
              <a:t> Камю </a:t>
            </a:r>
            <a:r>
              <a:rPr lang="ru-RU" dirty="0" err="1"/>
              <a:t>знайомиться</a:t>
            </a:r>
            <a:r>
              <a:rPr lang="ru-RU" dirty="0"/>
              <a:t> з Сартром і </a:t>
            </a:r>
            <a:r>
              <a:rPr lang="ru-RU" dirty="0" err="1"/>
              <a:t>бере</a:t>
            </a:r>
            <a:r>
              <a:rPr lang="ru-RU" dirty="0"/>
              <a:t> участь у постановках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п'єс</a:t>
            </a:r>
            <a:r>
              <a:rPr lang="ru-RU" dirty="0"/>
              <a:t>.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саме</a:t>
            </a:r>
            <a:r>
              <a:rPr lang="ru-RU" dirty="0"/>
              <a:t> Камю </a:t>
            </a:r>
            <a:r>
              <a:rPr lang="ru-RU" dirty="0" err="1"/>
              <a:t>вперше</a:t>
            </a:r>
            <a:r>
              <a:rPr lang="ru-RU" dirty="0"/>
              <a:t> </a:t>
            </a:r>
            <a:r>
              <a:rPr lang="ru-RU" dirty="0" err="1"/>
              <a:t>вимовив</a:t>
            </a:r>
            <a:r>
              <a:rPr lang="ru-RU" dirty="0"/>
              <a:t> </a:t>
            </a:r>
            <a:r>
              <a:rPr lang="ru-RU" dirty="0" err="1"/>
              <a:t>сартрівську</a:t>
            </a:r>
            <a:r>
              <a:rPr lang="ru-RU" dirty="0"/>
              <a:t> фразу "Пекло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інші</a:t>
            </a:r>
            <a:r>
              <a:rPr lang="ru-RU" dirty="0"/>
              <a:t>"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сцени</a:t>
            </a:r>
            <a:r>
              <a:rPr lang="ru-RU" dirty="0"/>
              <a:t>.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869" y="655120"/>
            <a:ext cx="3838464" cy="56566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963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260648"/>
            <a:ext cx="7570088" cy="2808312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/>
              <a:t>Камю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єдиним</a:t>
            </a:r>
            <a:r>
              <a:rPr lang="ru-RU" dirty="0"/>
              <a:t> </a:t>
            </a:r>
            <a:r>
              <a:rPr lang="ru-RU" dirty="0" err="1"/>
              <a:t>французьким</a:t>
            </a:r>
            <a:r>
              <a:rPr lang="ru-RU" dirty="0"/>
              <a:t> </a:t>
            </a:r>
            <a:r>
              <a:rPr lang="ru-RU" dirty="0" err="1"/>
              <a:t>журналістом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у 1945 </a:t>
            </a:r>
            <a:r>
              <a:rPr lang="ru-RU" dirty="0" err="1"/>
              <a:t>році</a:t>
            </a:r>
            <a:r>
              <a:rPr lang="ru-RU" dirty="0"/>
              <a:t> з </a:t>
            </a:r>
            <a:r>
              <a:rPr lang="ru-RU" dirty="0" err="1"/>
              <a:t>обуренням</a:t>
            </a:r>
            <a:r>
              <a:rPr lang="ru-RU" dirty="0"/>
              <a:t> </a:t>
            </a:r>
            <a:r>
              <a:rPr lang="ru-RU" dirty="0" err="1"/>
              <a:t>висловився</a:t>
            </a:r>
            <a:r>
              <a:rPr lang="ru-RU" dirty="0"/>
              <a:t> про </a:t>
            </a:r>
            <a:r>
              <a:rPr lang="ru-RU" dirty="0" err="1"/>
              <a:t>вибух</a:t>
            </a:r>
            <a:r>
              <a:rPr lang="ru-RU" dirty="0"/>
              <a:t> </a:t>
            </a:r>
            <a:r>
              <a:rPr lang="ru-RU" dirty="0" err="1"/>
              <a:t>атомної</a:t>
            </a:r>
            <a:r>
              <a:rPr lang="ru-RU" dirty="0"/>
              <a:t> бомби в </a:t>
            </a:r>
            <a:r>
              <a:rPr lang="ru-RU" dirty="0" err="1"/>
              <a:t>Хіросімі</a:t>
            </a:r>
            <a:r>
              <a:rPr lang="ru-RU" dirty="0"/>
              <a:t>, в той час як для </a:t>
            </a:r>
            <a:r>
              <a:rPr lang="ru-RU" dirty="0" err="1"/>
              <a:t>більшості</a:t>
            </a:r>
            <a:r>
              <a:rPr lang="ru-RU" dirty="0"/>
              <a:t> </a:t>
            </a:r>
            <a:r>
              <a:rPr lang="ru-RU" dirty="0" err="1"/>
              <a:t>французів</a:t>
            </a:r>
            <a:r>
              <a:rPr lang="ru-RU" dirty="0"/>
              <a:t> </a:t>
            </a:r>
            <a:r>
              <a:rPr lang="ru-RU" dirty="0" err="1"/>
              <a:t>вибух</a:t>
            </a:r>
            <a:r>
              <a:rPr lang="ru-RU" dirty="0"/>
              <a:t> означав </a:t>
            </a:r>
            <a:r>
              <a:rPr lang="ru-RU" dirty="0" err="1"/>
              <a:t>кінець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. </a:t>
            </a:r>
            <a:r>
              <a:rPr lang="ru-RU" dirty="0" err="1"/>
              <a:t>Сімона</a:t>
            </a:r>
            <a:r>
              <a:rPr lang="ru-RU" dirty="0"/>
              <a:t> де Бовуар та Сартр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вражені</a:t>
            </a:r>
            <a:r>
              <a:rPr lang="ru-RU" dirty="0"/>
              <a:t> </a:t>
            </a:r>
            <a:r>
              <a:rPr lang="ru-RU" dirty="0" err="1"/>
              <a:t>вибухом</a:t>
            </a:r>
            <a:r>
              <a:rPr lang="ru-RU" dirty="0"/>
              <a:t> </a:t>
            </a:r>
            <a:r>
              <a:rPr lang="ru-RU" dirty="0" err="1"/>
              <a:t>Хіросіми</a:t>
            </a:r>
            <a:r>
              <a:rPr lang="ru-RU" dirty="0"/>
              <a:t>, </a:t>
            </a:r>
            <a:r>
              <a:rPr lang="ru-RU" dirty="0" err="1"/>
              <a:t>проте</a:t>
            </a:r>
            <a:r>
              <a:rPr lang="ru-RU" dirty="0"/>
              <a:t> не </a:t>
            </a:r>
            <a:r>
              <a:rPr lang="ru-RU" dirty="0" err="1"/>
              <a:t>висловлювались</a:t>
            </a:r>
            <a:r>
              <a:rPr lang="ru-RU" dirty="0"/>
              <a:t> на </a:t>
            </a:r>
            <a:r>
              <a:rPr lang="ru-RU" dirty="0" err="1"/>
              <a:t>цю</a:t>
            </a:r>
            <a:r>
              <a:rPr lang="ru-RU" dirty="0"/>
              <a:t> тему </a:t>
            </a:r>
            <a:r>
              <a:rPr lang="ru-RU" dirty="0" err="1"/>
              <a:t>публічно</a:t>
            </a:r>
            <a:r>
              <a:rPr lang="ru-RU" dirty="0"/>
              <a:t>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878" y="2996952"/>
            <a:ext cx="5162359" cy="37764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724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260648"/>
            <a:ext cx="7498080" cy="1656184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/>
              <a:t>У 1946 </a:t>
            </a:r>
            <a:r>
              <a:rPr lang="ru-RU" dirty="0" err="1"/>
              <a:t>році</a:t>
            </a:r>
            <a:r>
              <a:rPr lang="ru-RU" dirty="0"/>
              <a:t> Камю </a:t>
            </a:r>
            <a:r>
              <a:rPr lang="ru-RU" dirty="0" err="1"/>
              <a:t>відвідав</a:t>
            </a:r>
            <a:r>
              <a:rPr lang="ru-RU" dirty="0"/>
              <a:t> </a:t>
            </a:r>
            <a:r>
              <a:rPr lang="ru-RU" dirty="0" err="1"/>
              <a:t>Сполучені</a:t>
            </a:r>
            <a:r>
              <a:rPr lang="ru-RU" dirty="0"/>
              <a:t> </a:t>
            </a:r>
            <a:r>
              <a:rPr lang="ru-RU" dirty="0" err="1"/>
              <a:t>Штати</a:t>
            </a:r>
            <a:r>
              <a:rPr lang="ru-RU" dirty="0"/>
              <a:t>. </a:t>
            </a:r>
            <a:r>
              <a:rPr lang="ru-RU" dirty="0" err="1"/>
              <a:t>Перебуваючи</a:t>
            </a:r>
            <a:r>
              <a:rPr lang="ru-RU" dirty="0"/>
              <a:t> в Нью Йорку, </a:t>
            </a:r>
            <a:r>
              <a:rPr lang="ru-RU" dirty="0" err="1"/>
              <a:t>він</a:t>
            </a:r>
            <a:r>
              <a:rPr lang="ru-RU" dirty="0"/>
              <a:t> 20 </a:t>
            </a:r>
            <a:r>
              <a:rPr lang="ru-RU" dirty="0" err="1"/>
              <a:t>разів</a:t>
            </a:r>
            <a:r>
              <a:rPr lang="ru-RU" dirty="0"/>
              <a:t> </a:t>
            </a:r>
            <a:r>
              <a:rPr lang="ru-RU" dirty="0" err="1"/>
              <a:t>відвідував</a:t>
            </a:r>
            <a:r>
              <a:rPr lang="ru-RU" dirty="0"/>
              <a:t> </a:t>
            </a:r>
            <a:r>
              <a:rPr lang="ru-RU" dirty="0" err="1"/>
              <a:t>Центральний</a:t>
            </a:r>
            <a:r>
              <a:rPr lang="ru-RU" dirty="0"/>
              <a:t> зоопарк.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44824"/>
            <a:ext cx="7239912" cy="4813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04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4048" y="1052736"/>
            <a:ext cx="3969688" cy="5616624"/>
          </a:xfrm>
        </p:spPr>
        <p:txBody>
          <a:bodyPr/>
          <a:lstStyle/>
          <a:p>
            <a:pPr algn="just"/>
            <a:r>
              <a:rPr lang="ru-RU" dirty="0" err="1"/>
              <a:t>Біограф</a:t>
            </a:r>
            <a:r>
              <a:rPr lang="ru-RU" dirty="0"/>
              <a:t> Камю </a:t>
            </a:r>
            <a:r>
              <a:rPr lang="ru-RU" dirty="0" err="1"/>
              <a:t>Олівер</a:t>
            </a:r>
            <a:r>
              <a:rPr lang="ru-RU" dirty="0"/>
              <a:t> </a:t>
            </a:r>
            <a:r>
              <a:rPr lang="ru-RU" dirty="0" err="1"/>
              <a:t>Тодд</a:t>
            </a:r>
            <a:r>
              <a:rPr lang="ru-RU" dirty="0"/>
              <a:t> </a:t>
            </a:r>
            <a:r>
              <a:rPr lang="ru-RU" dirty="0" err="1"/>
              <a:t>зазначає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улюбленою</a:t>
            </a:r>
            <a:r>
              <a:rPr lang="ru-RU" dirty="0"/>
              <a:t> </a:t>
            </a:r>
            <a:r>
              <a:rPr lang="ru-RU" dirty="0" err="1"/>
              <a:t>стравою</a:t>
            </a:r>
            <a:r>
              <a:rPr lang="ru-RU" dirty="0"/>
              <a:t> Камю, яку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навіть</a:t>
            </a:r>
            <a:r>
              <a:rPr lang="ru-RU" dirty="0"/>
              <a:t> сам і </a:t>
            </a:r>
            <a:r>
              <a:rPr lang="ru-RU" dirty="0" err="1"/>
              <a:t>готував</a:t>
            </a:r>
            <a:r>
              <a:rPr lang="ru-RU" dirty="0"/>
              <a:t>,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маісена</a:t>
            </a:r>
            <a:r>
              <a:rPr lang="ru-RU" dirty="0"/>
              <a:t> – </a:t>
            </a:r>
            <a:r>
              <a:rPr lang="ru-RU" dirty="0" err="1"/>
              <a:t>кукурудзяна</a:t>
            </a:r>
            <a:r>
              <a:rPr lang="ru-RU" dirty="0"/>
              <a:t> каша.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09" y="548680"/>
            <a:ext cx="4253458" cy="5597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383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88640"/>
            <a:ext cx="8002136" cy="252028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/>
              <a:t>В 1957 </a:t>
            </a:r>
            <a:r>
              <a:rPr lang="ru-RU" dirty="0" err="1"/>
              <a:t>році</a:t>
            </a:r>
            <a:r>
              <a:rPr lang="ru-RU" dirty="0"/>
              <a:t> Камю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присуджена</a:t>
            </a:r>
            <a:r>
              <a:rPr lang="ru-RU" dirty="0"/>
              <a:t> </a:t>
            </a:r>
            <a:r>
              <a:rPr lang="ru-RU" dirty="0" err="1"/>
              <a:t>Нобелівська</a:t>
            </a:r>
            <a:r>
              <a:rPr lang="ru-RU" dirty="0"/>
              <a:t> </a:t>
            </a:r>
            <a:r>
              <a:rPr lang="ru-RU" dirty="0" err="1"/>
              <a:t>премія</a:t>
            </a:r>
            <a:r>
              <a:rPr lang="ru-RU" dirty="0"/>
              <a:t> з </a:t>
            </a:r>
            <a:r>
              <a:rPr lang="ru-RU" dirty="0" err="1"/>
              <a:t>літератури</a:t>
            </a:r>
            <a:r>
              <a:rPr lang="ru-RU" dirty="0"/>
              <a:t> "за великий </a:t>
            </a:r>
            <a:r>
              <a:rPr lang="ru-RU" dirty="0" err="1"/>
              <a:t>внесок</a:t>
            </a:r>
            <a:r>
              <a:rPr lang="ru-RU" dirty="0"/>
              <a:t> до </a:t>
            </a:r>
            <a:r>
              <a:rPr lang="ru-RU" dirty="0" err="1"/>
              <a:t>літератури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висвітив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</a:t>
            </a:r>
            <a:r>
              <a:rPr lang="ru-RU" dirty="0" err="1"/>
              <a:t>людської</a:t>
            </a:r>
            <a:r>
              <a:rPr lang="ru-RU" dirty="0"/>
              <a:t> </a:t>
            </a:r>
            <a:r>
              <a:rPr lang="ru-RU" dirty="0" err="1"/>
              <a:t>совісті</a:t>
            </a:r>
            <a:r>
              <a:rPr lang="ru-RU" dirty="0"/>
              <a:t>". В </a:t>
            </a:r>
            <a:r>
              <a:rPr lang="ru-RU" dirty="0" err="1"/>
              <a:t>своїй</a:t>
            </a:r>
            <a:r>
              <a:rPr lang="ru-RU" dirty="0"/>
              <a:t> </a:t>
            </a:r>
            <a:r>
              <a:rPr lang="ru-RU" dirty="0" err="1"/>
              <a:t>промові</a:t>
            </a:r>
            <a:r>
              <a:rPr lang="ru-RU" dirty="0"/>
              <a:t> з </a:t>
            </a:r>
            <a:r>
              <a:rPr lang="ru-RU" dirty="0" err="1"/>
              <a:t>нагоди</a:t>
            </a:r>
            <a:r>
              <a:rPr lang="ru-RU" dirty="0"/>
              <a:t> </a:t>
            </a:r>
            <a:r>
              <a:rPr lang="ru-RU" dirty="0" err="1"/>
              <a:t>вручення</a:t>
            </a:r>
            <a:r>
              <a:rPr lang="ru-RU" dirty="0"/>
              <a:t> </a:t>
            </a:r>
            <a:r>
              <a:rPr lang="ru-RU" dirty="0" err="1"/>
              <a:t>премії</a:t>
            </a:r>
            <a:r>
              <a:rPr lang="ru-RU" dirty="0"/>
              <a:t>, Камю так </a:t>
            </a:r>
            <a:r>
              <a:rPr lang="ru-RU" dirty="0" err="1"/>
              <a:t>охарактеризував</a:t>
            </a:r>
            <a:r>
              <a:rPr lang="ru-RU" dirty="0"/>
              <a:t> свою </a:t>
            </a:r>
            <a:r>
              <a:rPr lang="ru-RU" dirty="0" err="1"/>
              <a:t>життєву</a:t>
            </a:r>
            <a:r>
              <a:rPr lang="ru-RU" dirty="0"/>
              <a:t> </a:t>
            </a:r>
            <a:r>
              <a:rPr lang="ru-RU" dirty="0" err="1"/>
              <a:t>позицію</a:t>
            </a:r>
            <a:r>
              <a:rPr lang="ru-RU" dirty="0"/>
              <a:t>: "Я </a:t>
            </a:r>
            <a:r>
              <a:rPr lang="ru-RU" dirty="0" err="1"/>
              <a:t>надто</a:t>
            </a:r>
            <a:r>
              <a:rPr lang="ru-RU" dirty="0"/>
              <a:t> </a:t>
            </a:r>
            <a:r>
              <a:rPr lang="ru-RU" dirty="0" err="1"/>
              <a:t>міцно</a:t>
            </a:r>
            <a:r>
              <a:rPr lang="ru-RU" dirty="0"/>
              <a:t> </a:t>
            </a:r>
            <a:r>
              <a:rPr lang="ru-RU" dirty="0" err="1"/>
              <a:t>прикутий</a:t>
            </a:r>
            <a:r>
              <a:rPr lang="ru-RU" dirty="0"/>
              <a:t> до </a:t>
            </a:r>
            <a:r>
              <a:rPr lang="ru-RU" dirty="0" err="1"/>
              <a:t>галери</a:t>
            </a:r>
            <a:r>
              <a:rPr lang="ru-RU" dirty="0"/>
              <a:t> </a:t>
            </a:r>
            <a:r>
              <a:rPr lang="ru-RU" dirty="0" err="1"/>
              <a:t>свого</a:t>
            </a:r>
            <a:r>
              <a:rPr lang="ru-RU" dirty="0"/>
              <a:t> часу, щоб не </a:t>
            </a:r>
            <a:r>
              <a:rPr lang="ru-RU" dirty="0" err="1"/>
              <a:t>гребти</a:t>
            </a:r>
            <a:r>
              <a:rPr lang="ru-RU" dirty="0"/>
              <a:t> разом з </a:t>
            </a:r>
            <a:r>
              <a:rPr lang="ru-RU" dirty="0" err="1"/>
              <a:t>іншими</a:t>
            </a:r>
            <a:r>
              <a:rPr lang="ru-RU" dirty="0"/>
              <a:t>,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вважаючи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галера </a:t>
            </a:r>
            <a:r>
              <a:rPr lang="ru-RU" dirty="0" err="1"/>
              <a:t>просмерділася</a:t>
            </a:r>
            <a:r>
              <a:rPr lang="ru-RU" dirty="0"/>
              <a:t> оселедцем, </a:t>
            </a:r>
            <a:r>
              <a:rPr lang="ru-RU" dirty="0" err="1"/>
              <a:t>що</a:t>
            </a:r>
            <a:r>
              <a:rPr lang="ru-RU" dirty="0"/>
              <a:t> на </a:t>
            </a:r>
            <a:r>
              <a:rPr lang="ru-RU" dirty="0" err="1"/>
              <a:t>ній</a:t>
            </a:r>
            <a:r>
              <a:rPr lang="ru-RU" dirty="0"/>
              <a:t> </a:t>
            </a:r>
            <a:r>
              <a:rPr lang="ru-RU" dirty="0" err="1"/>
              <a:t>надто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наглядачів</a:t>
            </a:r>
            <a:r>
              <a:rPr lang="ru-RU" dirty="0"/>
              <a:t> і </a:t>
            </a:r>
            <a:r>
              <a:rPr lang="ru-RU" dirty="0" err="1"/>
              <a:t>що</a:t>
            </a:r>
            <a:r>
              <a:rPr lang="ru-RU" dirty="0"/>
              <a:t>, </a:t>
            </a:r>
            <a:r>
              <a:rPr lang="ru-RU" dirty="0" err="1"/>
              <a:t>окрім</a:t>
            </a:r>
            <a:r>
              <a:rPr lang="ru-RU" dirty="0"/>
              <a:t> </a:t>
            </a:r>
            <a:r>
              <a:rPr lang="ru-RU" dirty="0" err="1"/>
              <a:t>іншого</a:t>
            </a:r>
            <a:r>
              <a:rPr lang="ru-RU" dirty="0"/>
              <a:t>, взято </a:t>
            </a:r>
            <a:r>
              <a:rPr lang="ru-RU" dirty="0" err="1"/>
              <a:t>невірний</a:t>
            </a:r>
            <a:r>
              <a:rPr lang="ru-RU" dirty="0"/>
              <a:t> курс".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598658"/>
            <a:ext cx="5675784" cy="4079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764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2040" y="332656"/>
            <a:ext cx="4041696" cy="6048672"/>
          </a:xfrm>
        </p:spPr>
        <p:txBody>
          <a:bodyPr>
            <a:noAutofit/>
          </a:bodyPr>
          <a:lstStyle/>
          <a:p>
            <a:pPr algn="just"/>
            <a:r>
              <a:rPr lang="ru-RU" sz="2200" dirty="0" err="1"/>
              <a:t>Отримання</a:t>
            </a:r>
            <a:r>
              <a:rPr lang="ru-RU" sz="2200" dirty="0"/>
              <a:t> </a:t>
            </a:r>
            <a:r>
              <a:rPr lang="ru-RU" sz="2200" dirty="0" err="1"/>
              <a:t>Нобелівської</a:t>
            </a:r>
            <a:r>
              <a:rPr lang="ru-RU" sz="2200" dirty="0"/>
              <a:t> </a:t>
            </a:r>
            <a:r>
              <a:rPr lang="ru-RU" sz="2200" dirty="0" err="1"/>
              <a:t>премії</a:t>
            </a:r>
            <a:r>
              <a:rPr lang="ru-RU" sz="2200" dirty="0"/>
              <a:t> </a:t>
            </a:r>
            <a:r>
              <a:rPr lang="ru-RU" sz="2200" dirty="0" err="1"/>
              <a:t>далося</a:t>
            </a:r>
            <a:r>
              <a:rPr lang="ru-RU" sz="2200" dirty="0"/>
              <a:t> Камю нелегко і </a:t>
            </a:r>
            <a:r>
              <a:rPr lang="ru-RU" sz="2200" dirty="0" err="1"/>
              <a:t>пригнічувало</a:t>
            </a:r>
            <a:r>
              <a:rPr lang="ru-RU" sz="2200" dirty="0"/>
              <a:t> </a:t>
            </a:r>
            <a:r>
              <a:rPr lang="ru-RU" sz="2200" dirty="0" err="1"/>
              <a:t>його</a:t>
            </a:r>
            <a:r>
              <a:rPr lang="ru-RU" sz="2200" dirty="0"/>
              <a:t> </a:t>
            </a:r>
            <a:r>
              <a:rPr lang="ru-RU" sz="2200" dirty="0" err="1"/>
              <a:t>впродовж</a:t>
            </a:r>
            <a:r>
              <a:rPr lang="ru-RU" sz="2200" dirty="0"/>
              <a:t> </a:t>
            </a:r>
            <a:r>
              <a:rPr lang="ru-RU" sz="2200" dirty="0" err="1"/>
              <a:t>всього</a:t>
            </a:r>
            <a:r>
              <a:rPr lang="ru-RU" sz="2200" dirty="0"/>
              <a:t> </a:t>
            </a:r>
            <a:r>
              <a:rPr lang="ru-RU" sz="2200" dirty="0" err="1"/>
              <a:t>життя</a:t>
            </a:r>
            <a:r>
              <a:rPr lang="ru-RU" sz="2200" dirty="0"/>
              <a:t>. </a:t>
            </a:r>
            <a:r>
              <a:rPr lang="ru-RU" sz="2200" dirty="0" err="1"/>
              <a:t>Йому</a:t>
            </a:r>
            <a:r>
              <a:rPr lang="ru-RU" sz="2200" dirty="0"/>
              <a:t> не </a:t>
            </a:r>
            <a:r>
              <a:rPr lang="ru-RU" sz="2200" dirty="0" err="1"/>
              <a:t>подобалось</a:t>
            </a:r>
            <a:r>
              <a:rPr lang="ru-RU" sz="2200" dirty="0"/>
              <a:t>, </a:t>
            </a:r>
            <a:r>
              <a:rPr lang="ru-RU" sz="2200" dirty="0" err="1"/>
              <a:t>що</a:t>
            </a:r>
            <a:r>
              <a:rPr lang="ru-RU" sz="2200" dirty="0"/>
              <a:t> </a:t>
            </a:r>
            <a:r>
              <a:rPr lang="ru-RU" sz="2200" dirty="0" err="1"/>
              <a:t>тепер</a:t>
            </a:r>
            <a:r>
              <a:rPr lang="ru-RU" sz="2200" dirty="0"/>
              <a:t> </a:t>
            </a:r>
            <a:r>
              <a:rPr lang="ru-RU" sz="2200" dirty="0" err="1"/>
              <a:t>поруч</a:t>
            </a:r>
            <a:r>
              <a:rPr lang="ru-RU" sz="2200" dirty="0"/>
              <a:t> з </a:t>
            </a:r>
            <a:r>
              <a:rPr lang="ru-RU" sz="2200" dirty="0" err="1"/>
              <a:t>його</a:t>
            </a:r>
            <a:r>
              <a:rPr lang="ru-RU" sz="2200" dirty="0"/>
              <a:t> </a:t>
            </a:r>
            <a:r>
              <a:rPr lang="ru-RU" sz="2200" dirty="0" err="1"/>
              <a:t>ім’ям</a:t>
            </a:r>
            <a:r>
              <a:rPr lang="ru-RU" sz="2200" dirty="0"/>
              <a:t> </a:t>
            </a:r>
            <a:r>
              <a:rPr lang="ru-RU" sz="2200" dirty="0" err="1"/>
              <a:t>постійно</a:t>
            </a:r>
            <a:r>
              <a:rPr lang="ru-RU" sz="2200" dirty="0"/>
              <a:t> значилось "</a:t>
            </a:r>
            <a:r>
              <a:rPr lang="ru-RU" sz="2200" dirty="0" err="1"/>
              <a:t>Нобелівський</a:t>
            </a:r>
            <a:r>
              <a:rPr lang="ru-RU" sz="2200" dirty="0"/>
              <a:t> лауреат". </a:t>
            </a:r>
            <a:r>
              <a:rPr lang="ru-RU" sz="2200" dirty="0" err="1"/>
              <a:t>Цікаво</a:t>
            </a:r>
            <a:r>
              <a:rPr lang="ru-RU" sz="2200" dirty="0"/>
              <a:t>, </a:t>
            </a:r>
            <a:r>
              <a:rPr lang="ru-RU" sz="2200" dirty="0" err="1"/>
              <a:t>що</a:t>
            </a:r>
            <a:r>
              <a:rPr lang="ru-RU" sz="2200" dirty="0"/>
              <a:t> через </a:t>
            </a:r>
            <a:r>
              <a:rPr lang="ru-RU" sz="2200" dirty="0" err="1"/>
              <a:t>деякий</a:t>
            </a:r>
            <a:r>
              <a:rPr lang="ru-RU" sz="2200" dirty="0"/>
              <a:t> час </a:t>
            </a:r>
            <a:r>
              <a:rPr lang="ru-RU" sz="2200" dirty="0" err="1"/>
              <a:t>після</a:t>
            </a:r>
            <a:r>
              <a:rPr lang="ru-RU" sz="2200" dirty="0"/>
              <a:t> </a:t>
            </a:r>
            <a:r>
              <a:rPr lang="ru-RU" sz="2200" dirty="0" err="1"/>
              <a:t>отримання</a:t>
            </a:r>
            <a:r>
              <a:rPr lang="ru-RU" sz="2200" dirty="0"/>
              <a:t> </a:t>
            </a:r>
            <a:r>
              <a:rPr lang="ru-RU" sz="2200" dirty="0" err="1"/>
              <a:t>премії</a:t>
            </a:r>
            <a:r>
              <a:rPr lang="ru-RU" sz="2200" dirty="0"/>
              <a:t> Альбер </a:t>
            </a:r>
            <a:r>
              <a:rPr lang="ru-RU" sz="2200" dirty="0" err="1"/>
              <a:t>приїхав</a:t>
            </a:r>
            <a:r>
              <a:rPr lang="ru-RU" sz="2200" dirty="0"/>
              <a:t> до Алжиру. </a:t>
            </a:r>
            <a:r>
              <a:rPr lang="ru-RU" sz="2200" dirty="0" err="1"/>
              <a:t>Водій</a:t>
            </a:r>
            <a:r>
              <a:rPr lang="ru-RU" sz="2200" dirty="0"/>
              <a:t> </a:t>
            </a:r>
            <a:r>
              <a:rPr lang="ru-RU" sz="2200" dirty="0" err="1"/>
              <a:t>таксі</a:t>
            </a:r>
            <a:r>
              <a:rPr lang="ru-RU" sz="2200" dirty="0"/>
              <a:t>, коли </a:t>
            </a:r>
            <a:r>
              <a:rPr lang="ru-RU" sz="2200" dirty="0" err="1"/>
              <a:t>почув</a:t>
            </a:r>
            <a:r>
              <a:rPr lang="ru-RU" sz="2200" dirty="0"/>
              <a:t> </a:t>
            </a:r>
            <a:r>
              <a:rPr lang="ru-RU" sz="2200" dirty="0" err="1"/>
              <a:t>знайоме</a:t>
            </a:r>
            <a:r>
              <a:rPr lang="ru-RU" sz="2200" dirty="0"/>
              <a:t> </a:t>
            </a:r>
            <a:r>
              <a:rPr lang="ru-RU" sz="2200" dirty="0" err="1"/>
              <a:t>ім’я</a:t>
            </a:r>
            <a:r>
              <a:rPr lang="ru-RU" sz="2200" dirty="0"/>
              <a:t>, закивав головою: "А, знаю, </a:t>
            </a:r>
            <a:r>
              <a:rPr lang="ru-RU" sz="2200" dirty="0" err="1"/>
              <a:t>ви</a:t>
            </a:r>
            <a:r>
              <a:rPr lang="ru-RU" sz="2200" dirty="0"/>
              <a:t> той Камю, </a:t>
            </a:r>
            <a:r>
              <a:rPr lang="ru-RU" sz="2200" dirty="0" err="1"/>
              <a:t>що</a:t>
            </a:r>
            <a:r>
              <a:rPr lang="ru-RU" sz="2200" dirty="0"/>
              <a:t> з клубу РЮА!" (РЮА – </a:t>
            </a:r>
            <a:r>
              <a:rPr lang="ru-RU" sz="2200" dirty="0" err="1"/>
              <a:t>футбольний</a:t>
            </a:r>
            <a:r>
              <a:rPr lang="ru-RU" sz="2200" dirty="0"/>
              <a:t> клуб, в </a:t>
            </a:r>
            <a:r>
              <a:rPr lang="ru-RU" sz="2200" dirty="0" err="1"/>
              <a:t>якому</a:t>
            </a:r>
            <a:r>
              <a:rPr lang="ru-RU" sz="2200" dirty="0"/>
              <a:t> </a:t>
            </a:r>
            <a:r>
              <a:rPr lang="ru-RU" sz="2200" dirty="0" err="1"/>
              <a:t>був</a:t>
            </a:r>
            <a:r>
              <a:rPr lang="ru-RU" sz="2200" dirty="0"/>
              <a:t> Камю в </a:t>
            </a:r>
            <a:r>
              <a:rPr lang="ru-RU" sz="2200" dirty="0" err="1"/>
              <a:t>юнацтві</a:t>
            </a:r>
            <a:r>
              <a:rPr lang="ru-RU" sz="2200" dirty="0"/>
              <a:t>).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704"/>
            <a:ext cx="4127407" cy="54307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04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6016" y="692696"/>
            <a:ext cx="4257720" cy="576064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/>
              <a:t>Камю </a:t>
            </a:r>
            <a:r>
              <a:rPr lang="ru-RU" dirty="0" err="1"/>
              <a:t>загинув</a:t>
            </a:r>
            <a:r>
              <a:rPr lang="ru-RU" dirty="0"/>
              <a:t> 4 </a:t>
            </a:r>
            <a:r>
              <a:rPr lang="ru-RU" dirty="0" err="1"/>
              <a:t>січня</a:t>
            </a:r>
            <a:r>
              <a:rPr lang="ru-RU" dirty="0"/>
              <a:t> 1960 року у </a:t>
            </a:r>
            <a:r>
              <a:rPr lang="ru-RU" dirty="0" err="1"/>
              <a:t>віці</a:t>
            </a:r>
            <a:r>
              <a:rPr lang="ru-RU" dirty="0"/>
              <a:t> 47 </a:t>
            </a:r>
            <a:r>
              <a:rPr lang="ru-RU" dirty="0" err="1"/>
              <a:t>років</a:t>
            </a:r>
            <a:r>
              <a:rPr lang="ru-RU" dirty="0"/>
              <a:t>, коли разом з </a:t>
            </a:r>
            <a:r>
              <a:rPr lang="ru-RU" dirty="0" err="1"/>
              <a:t>сім’єю</a:t>
            </a:r>
            <a:r>
              <a:rPr lang="ru-RU" dirty="0"/>
              <a:t> </a:t>
            </a:r>
            <a:r>
              <a:rPr lang="ru-RU" dirty="0" err="1"/>
              <a:t>свого</a:t>
            </a:r>
            <a:r>
              <a:rPr lang="ru-RU" dirty="0"/>
              <a:t> друга </a:t>
            </a:r>
            <a:r>
              <a:rPr lang="ru-RU" dirty="0" err="1"/>
              <a:t>Мішеля</a:t>
            </a:r>
            <a:r>
              <a:rPr lang="ru-RU" dirty="0"/>
              <a:t> </a:t>
            </a:r>
            <a:r>
              <a:rPr lang="ru-RU" dirty="0" err="1"/>
              <a:t>Галлімара</a:t>
            </a:r>
            <a:r>
              <a:rPr lang="ru-RU" dirty="0"/>
              <a:t> </a:t>
            </a:r>
            <a:r>
              <a:rPr lang="ru-RU" dirty="0" err="1"/>
              <a:t>повертався</a:t>
            </a:r>
            <a:r>
              <a:rPr lang="ru-RU" dirty="0"/>
              <a:t> з Провансу до Парижу. </a:t>
            </a:r>
            <a:r>
              <a:rPr lang="ru-RU" dirty="0" err="1"/>
              <a:t>Автомобіль</a:t>
            </a:r>
            <a:r>
              <a:rPr lang="ru-RU" dirty="0"/>
              <a:t> "</a:t>
            </a:r>
            <a:r>
              <a:rPr lang="en-US" dirty="0" err="1"/>
              <a:t>Facel</a:t>
            </a:r>
            <a:r>
              <a:rPr lang="en-US" dirty="0"/>
              <a:t>-Vega" </a:t>
            </a:r>
            <a:r>
              <a:rPr lang="ru-RU" dirty="0" err="1"/>
              <a:t>вилетів</a:t>
            </a:r>
            <a:r>
              <a:rPr lang="ru-RU" dirty="0"/>
              <a:t> з дороги на </a:t>
            </a:r>
            <a:r>
              <a:rPr lang="ru-RU" dirty="0" err="1"/>
              <a:t>шостій</a:t>
            </a:r>
            <a:r>
              <a:rPr lang="ru-RU" dirty="0"/>
              <a:t> </a:t>
            </a:r>
            <a:r>
              <a:rPr lang="ru-RU" dirty="0" err="1"/>
              <a:t>національній</a:t>
            </a:r>
            <a:r>
              <a:rPr lang="ru-RU" dirty="0"/>
              <a:t> </a:t>
            </a:r>
            <a:r>
              <a:rPr lang="ru-RU" dirty="0" err="1"/>
              <a:t>дорозі</a:t>
            </a:r>
            <a:r>
              <a:rPr lang="ru-RU" dirty="0"/>
              <a:t> (</a:t>
            </a:r>
            <a:r>
              <a:rPr lang="en-US" dirty="0"/>
              <a:t>N6) </a:t>
            </a:r>
            <a:r>
              <a:rPr lang="ru-RU" dirty="0"/>
              <a:t>у 102 </a:t>
            </a:r>
            <a:r>
              <a:rPr lang="ru-RU" dirty="0" err="1"/>
              <a:t>кілометрах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Парижу. Альбер Камю </a:t>
            </a:r>
            <a:r>
              <a:rPr lang="ru-RU" dirty="0" err="1"/>
              <a:t>загинув</a:t>
            </a:r>
            <a:r>
              <a:rPr lang="ru-RU" dirty="0"/>
              <a:t> </a:t>
            </a:r>
            <a:r>
              <a:rPr lang="ru-RU" dirty="0" err="1"/>
              <a:t>миттєво</a:t>
            </a:r>
            <a:r>
              <a:rPr lang="ru-RU" dirty="0"/>
              <a:t>. </a:t>
            </a:r>
            <a:r>
              <a:rPr lang="ru-RU" dirty="0" err="1"/>
              <a:t>Його</a:t>
            </a:r>
            <a:r>
              <a:rPr lang="ru-RU" dirty="0"/>
              <a:t> смерть наступила </a:t>
            </a:r>
            <a:r>
              <a:rPr lang="ru-RU" dirty="0" err="1"/>
              <a:t>приблизно</a:t>
            </a:r>
            <a:r>
              <a:rPr lang="ru-RU" dirty="0"/>
              <a:t> о 13 </a:t>
            </a:r>
            <a:r>
              <a:rPr lang="ru-RU" dirty="0" err="1"/>
              <a:t>годині</a:t>
            </a:r>
            <a:r>
              <a:rPr lang="ru-RU" dirty="0"/>
              <a:t> 54 </a:t>
            </a:r>
            <a:r>
              <a:rPr lang="ru-RU" dirty="0" err="1"/>
              <a:t>хвилини</a:t>
            </a:r>
            <a:r>
              <a:rPr lang="ru-RU" dirty="0"/>
              <a:t>. </a:t>
            </a:r>
            <a:r>
              <a:rPr lang="ru-RU" dirty="0" err="1"/>
              <a:t>Мішель</a:t>
            </a:r>
            <a:r>
              <a:rPr lang="ru-RU" dirty="0"/>
              <a:t> </a:t>
            </a:r>
            <a:r>
              <a:rPr lang="ru-RU" dirty="0" err="1"/>
              <a:t>Галлімар</a:t>
            </a:r>
            <a:r>
              <a:rPr lang="ru-RU" dirty="0"/>
              <a:t> помер в </a:t>
            </a:r>
            <a:r>
              <a:rPr lang="ru-RU" dirty="0" err="1"/>
              <a:t>лікарні</a:t>
            </a:r>
            <a:r>
              <a:rPr lang="ru-RU" dirty="0"/>
              <a:t> за два </a:t>
            </a:r>
            <a:r>
              <a:rPr lang="ru-RU" dirty="0" err="1"/>
              <a:t>дні</a:t>
            </a:r>
            <a:r>
              <a:rPr lang="ru-RU" dirty="0"/>
              <a:t>. </a:t>
            </a:r>
            <a:r>
              <a:rPr lang="ru-RU" dirty="0" err="1"/>
              <a:t>Його</a:t>
            </a:r>
            <a:r>
              <a:rPr lang="ru-RU" dirty="0"/>
              <a:t> дружина та дочка </a:t>
            </a:r>
            <a:r>
              <a:rPr lang="ru-RU" dirty="0" err="1"/>
              <a:t>вижили</a:t>
            </a:r>
            <a:r>
              <a:rPr lang="ru-RU" dirty="0"/>
              <a:t>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10497"/>
            <a:ext cx="3685052" cy="5405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835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36096" y="116632"/>
            <a:ext cx="3537640" cy="6480720"/>
          </a:xfrm>
        </p:spPr>
        <p:txBody>
          <a:bodyPr/>
          <a:lstStyle/>
          <a:p>
            <a:pPr algn="just"/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особистих</a:t>
            </a:r>
            <a:r>
              <a:rPr lang="ru-RU" dirty="0"/>
              <a:t> речей </a:t>
            </a:r>
            <a:r>
              <a:rPr lang="ru-RU" dirty="0" err="1"/>
              <a:t>загиблого</a:t>
            </a:r>
            <a:r>
              <a:rPr lang="ru-RU" dirty="0"/>
              <a:t> </a:t>
            </a:r>
            <a:r>
              <a:rPr lang="ru-RU" dirty="0" err="1"/>
              <a:t>письменника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знайдений</a:t>
            </a:r>
            <a:r>
              <a:rPr lang="ru-RU" dirty="0"/>
              <a:t> </a:t>
            </a:r>
            <a:r>
              <a:rPr lang="ru-RU" dirty="0" err="1"/>
              <a:t>рукопис</a:t>
            </a:r>
            <a:r>
              <a:rPr lang="ru-RU" dirty="0"/>
              <a:t> </a:t>
            </a:r>
            <a:r>
              <a:rPr lang="ru-RU" dirty="0" err="1"/>
              <a:t>незакінченої</a:t>
            </a:r>
            <a:r>
              <a:rPr lang="ru-RU" dirty="0"/>
              <a:t> </a:t>
            </a:r>
            <a:r>
              <a:rPr lang="ru-RU" dirty="0" err="1"/>
              <a:t>повісті</a:t>
            </a:r>
            <a:r>
              <a:rPr lang="ru-RU" dirty="0"/>
              <a:t> "Перша </a:t>
            </a:r>
            <a:r>
              <a:rPr lang="ru-RU" dirty="0" err="1"/>
              <a:t>людина</a:t>
            </a:r>
            <a:r>
              <a:rPr lang="ru-RU" dirty="0"/>
              <a:t>" та </a:t>
            </a:r>
            <a:r>
              <a:rPr lang="ru-RU" dirty="0" err="1"/>
              <a:t>невикористаний</a:t>
            </a:r>
            <a:r>
              <a:rPr lang="ru-RU" dirty="0"/>
              <a:t> </a:t>
            </a:r>
            <a:r>
              <a:rPr lang="ru-RU" dirty="0" err="1"/>
              <a:t>залізнодорожній</a:t>
            </a:r>
            <a:r>
              <a:rPr lang="ru-RU" dirty="0"/>
              <a:t> квиток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47687"/>
            <a:ext cx="3781425" cy="5762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492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60648"/>
            <a:ext cx="7930128" cy="288032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/>
              <a:t>У 2011 </a:t>
            </a:r>
            <a:r>
              <a:rPr lang="ru-RU" dirty="0" err="1"/>
              <a:t>році</a:t>
            </a:r>
            <a:r>
              <a:rPr lang="ru-RU" dirty="0"/>
              <a:t> на </a:t>
            </a:r>
            <a:r>
              <a:rPr lang="ru-RU" dirty="0" err="1"/>
              <a:t>сторінках</a:t>
            </a:r>
            <a:r>
              <a:rPr lang="ru-RU" dirty="0"/>
              <a:t> </a:t>
            </a:r>
            <a:r>
              <a:rPr lang="ru-RU" dirty="0" err="1"/>
              <a:t>італійської</a:t>
            </a:r>
            <a:r>
              <a:rPr lang="ru-RU" dirty="0"/>
              <a:t> </a:t>
            </a:r>
            <a:r>
              <a:rPr lang="ru-RU" dirty="0" err="1"/>
              <a:t>газети</a:t>
            </a:r>
            <a:r>
              <a:rPr lang="ru-RU" dirty="0"/>
              <a:t> "</a:t>
            </a:r>
            <a:r>
              <a:rPr lang="en-US" dirty="0" err="1"/>
              <a:t>Corriere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Sera"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висловлено</a:t>
            </a:r>
            <a:r>
              <a:rPr lang="ru-RU" dirty="0"/>
              <a:t> </a:t>
            </a:r>
            <a:r>
              <a:rPr lang="ru-RU" dirty="0" err="1"/>
              <a:t>версію</a:t>
            </a:r>
            <a:r>
              <a:rPr lang="ru-RU" dirty="0"/>
              <a:t>, </a:t>
            </a:r>
            <a:r>
              <a:rPr lang="ru-RU" dirty="0" err="1"/>
              <a:t>згідно</a:t>
            </a:r>
            <a:r>
              <a:rPr lang="ru-RU" dirty="0"/>
              <a:t> </a:t>
            </a:r>
            <a:r>
              <a:rPr lang="ru-RU" dirty="0" err="1"/>
              <a:t>якої</a:t>
            </a:r>
            <a:r>
              <a:rPr lang="ru-RU" dirty="0"/>
              <a:t> автокатастрофа, в 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загинув</a:t>
            </a:r>
            <a:r>
              <a:rPr lang="ru-RU" dirty="0"/>
              <a:t> Камю,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підлаштована</a:t>
            </a:r>
            <a:r>
              <a:rPr lang="ru-RU" dirty="0"/>
              <a:t> </a:t>
            </a:r>
            <a:r>
              <a:rPr lang="ru-RU" dirty="0" err="1"/>
              <a:t>радянськими</a:t>
            </a:r>
            <a:r>
              <a:rPr lang="ru-RU" dirty="0"/>
              <a:t> спецслужбами за </a:t>
            </a:r>
            <a:r>
              <a:rPr lang="ru-RU" dirty="0" err="1"/>
              <a:t>особистою</a:t>
            </a:r>
            <a:r>
              <a:rPr lang="ru-RU" dirty="0"/>
              <a:t> </a:t>
            </a:r>
            <a:r>
              <a:rPr lang="ru-RU" dirty="0" err="1"/>
              <a:t>вказівкою</a:t>
            </a:r>
            <a:r>
              <a:rPr lang="ru-RU" dirty="0"/>
              <a:t> </a:t>
            </a:r>
            <a:r>
              <a:rPr lang="ru-RU" dirty="0" err="1"/>
              <a:t>міністра</a:t>
            </a:r>
            <a:r>
              <a:rPr lang="ru-RU" dirty="0"/>
              <a:t> </a:t>
            </a:r>
            <a:r>
              <a:rPr lang="ru-RU" dirty="0" err="1"/>
              <a:t>закордонних</a:t>
            </a:r>
            <a:r>
              <a:rPr lang="ru-RU" dirty="0"/>
              <a:t> справ СРСР </a:t>
            </a:r>
            <a:r>
              <a:rPr lang="ru-RU" dirty="0" err="1"/>
              <a:t>Шепілова</a:t>
            </a:r>
            <a:r>
              <a:rPr lang="ru-RU" dirty="0"/>
              <a:t>. Так </a:t>
            </a:r>
            <a:r>
              <a:rPr lang="ru-RU" dirty="0" err="1"/>
              <a:t>радянська</a:t>
            </a:r>
            <a:r>
              <a:rPr lang="ru-RU" dirty="0"/>
              <a:t> </a:t>
            </a:r>
            <a:r>
              <a:rPr lang="ru-RU" dirty="0" err="1"/>
              <a:t>влада</a:t>
            </a:r>
            <a:r>
              <a:rPr lang="ru-RU" dirty="0"/>
              <a:t> </a:t>
            </a:r>
            <a:r>
              <a:rPr lang="ru-RU" dirty="0" err="1"/>
              <a:t>нібито</a:t>
            </a:r>
            <a:r>
              <a:rPr lang="ru-RU" dirty="0"/>
              <a:t> </a:t>
            </a:r>
            <a:r>
              <a:rPr lang="ru-RU" dirty="0" err="1"/>
              <a:t>помстилася</a:t>
            </a:r>
            <a:r>
              <a:rPr lang="ru-RU" dirty="0"/>
              <a:t> за те, </a:t>
            </a:r>
            <a:r>
              <a:rPr lang="ru-RU" dirty="0" err="1"/>
              <a:t>що</a:t>
            </a:r>
            <a:r>
              <a:rPr lang="ru-RU" dirty="0"/>
              <a:t> Камю </a:t>
            </a:r>
            <a:r>
              <a:rPr lang="ru-RU" dirty="0" err="1"/>
              <a:t>публічно</a:t>
            </a:r>
            <a:r>
              <a:rPr lang="ru-RU" dirty="0"/>
              <a:t> засудив </a:t>
            </a:r>
            <a:r>
              <a:rPr lang="ru-RU" dirty="0" err="1"/>
              <a:t>радянське</a:t>
            </a:r>
            <a:r>
              <a:rPr lang="ru-RU" dirty="0"/>
              <a:t> </a:t>
            </a:r>
            <a:r>
              <a:rPr lang="ru-RU" dirty="0" err="1"/>
              <a:t>вторгнення</a:t>
            </a:r>
            <a:r>
              <a:rPr lang="ru-RU" dirty="0"/>
              <a:t> до </a:t>
            </a:r>
            <a:r>
              <a:rPr lang="ru-RU" dirty="0" err="1"/>
              <a:t>Угорщини</a:t>
            </a:r>
            <a:r>
              <a:rPr lang="ru-RU" dirty="0"/>
              <a:t> та </a:t>
            </a:r>
            <a:r>
              <a:rPr lang="ru-RU" dirty="0" err="1"/>
              <a:t>виступав</a:t>
            </a:r>
            <a:r>
              <a:rPr lang="ru-RU" dirty="0"/>
              <a:t> на </a:t>
            </a:r>
            <a:r>
              <a:rPr lang="ru-RU" dirty="0" err="1"/>
              <a:t>підтримку</a:t>
            </a:r>
            <a:r>
              <a:rPr lang="ru-RU" dirty="0"/>
              <a:t> Бориса Пастернака. 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353001"/>
            <a:ext cx="6331446" cy="3287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219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0032" y="260648"/>
            <a:ext cx="4041696" cy="626469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/>
              <a:t>Альбер Камю </a:t>
            </a:r>
            <a:r>
              <a:rPr lang="ru-RU" dirty="0" err="1"/>
              <a:t>народився</a:t>
            </a:r>
            <a:r>
              <a:rPr lang="ru-RU" dirty="0"/>
              <a:t> в </a:t>
            </a:r>
            <a:r>
              <a:rPr lang="ru-RU" dirty="0" err="1"/>
              <a:t>Алжирі</a:t>
            </a:r>
            <a:r>
              <a:rPr lang="ru-RU" dirty="0"/>
              <a:t>.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батько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наглядачем</a:t>
            </a:r>
            <a:r>
              <a:rPr lang="ru-RU" dirty="0"/>
              <a:t> у винному </a:t>
            </a:r>
            <a:r>
              <a:rPr lang="ru-RU" dirty="0" err="1"/>
              <a:t>підвалі</a:t>
            </a:r>
            <a:r>
              <a:rPr lang="ru-RU" dirty="0"/>
              <a:t> та помер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поранення</a:t>
            </a:r>
            <a:r>
              <a:rPr lang="ru-RU" dirty="0"/>
              <a:t> в </a:t>
            </a:r>
            <a:r>
              <a:rPr lang="ru-RU" dirty="0" err="1"/>
              <a:t>битві</a:t>
            </a:r>
            <a:r>
              <a:rPr lang="ru-RU" dirty="0"/>
              <a:t> на </a:t>
            </a:r>
            <a:r>
              <a:rPr lang="ru-RU" dirty="0" err="1"/>
              <a:t>Марні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Першої</a:t>
            </a:r>
            <a:r>
              <a:rPr lang="ru-RU" dirty="0"/>
              <a:t> </a:t>
            </a:r>
            <a:r>
              <a:rPr lang="ru-RU" dirty="0" err="1"/>
              <a:t>світової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. </a:t>
            </a:r>
            <a:r>
              <a:rPr lang="ru-RU" dirty="0" err="1"/>
              <a:t>Матір</a:t>
            </a:r>
            <a:r>
              <a:rPr lang="ru-RU" dirty="0"/>
              <a:t> Камю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напівглуха</a:t>
            </a:r>
            <a:r>
              <a:rPr lang="ru-RU" dirty="0"/>
              <a:t> та неграмотна і </a:t>
            </a:r>
            <a:r>
              <a:rPr lang="ru-RU" dirty="0" err="1" smtClean="0"/>
              <a:t>працювала</a:t>
            </a:r>
            <a:r>
              <a:rPr lang="ru-RU" dirty="0" smtClean="0"/>
              <a:t> </a:t>
            </a:r>
            <a:r>
              <a:rPr lang="ru-RU" dirty="0" err="1" smtClean="0"/>
              <a:t>прибиральницею</a:t>
            </a:r>
            <a:r>
              <a:rPr lang="ru-RU" dirty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36712"/>
            <a:ext cx="4045446" cy="5371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7358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16632"/>
            <a:ext cx="7786112" cy="3312368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/>
              <a:t>У 2009 </a:t>
            </a:r>
            <a:r>
              <a:rPr lang="ru-RU" dirty="0" err="1"/>
              <a:t>році</a:t>
            </a:r>
            <a:r>
              <a:rPr lang="ru-RU" dirty="0"/>
              <a:t> президент </a:t>
            </a:r>
            <a:r>
              <a:rPr lang="ru-RU" dirty="0" err="1"/>
              <a:t>Франції</a:t>
            </a:r>
            <a:r>
              <a:rPr lang="ru-RU" dirty="0"/>
              <a:t> </a:t>
            </a:r>
            <a:r>
              <a:rPr lang="ru-RU" dirty="0" err="1"/>
              <a:t>Ніколя</a:t>
            </a:r>
            <a:r>
              <a:rPr lang="ru-RU" dirty="0"/>
              <a:t> </a:t>
            </a:r>
            <a:r>
              <a:rPr lang="ru-RU" dirty="0" err="1"/>
              <a:t>Саркозі</a:t>
            </a:r>
            <a:r>
              <a:rPr lang="ru-RU" dirty="0"/>
              <a:t> </a:t>
            </a:r>
            <a:r>
              <a:rPr lang="ru-RU" dirty="0" err="1"/>
              <a:t>запропонував</a:t>
            </a:r>
            <a:r>
              <a:rPr lang="ru-RU" dirty="0"/>
              <a:t> перевезти прах </a:t>
            </a:r>
            <a:r>
              <a:rPr lang="ru-RU" dirty="0" err="1"/>
              <a:t>письменника</a:t>
            </a:r>
            <a:r>
              <a:rPr lang="ru-RU" dirty="0"/>
              <a:t> до Пантеону, </a:t>
            </a:r>
            <a:r>
              <a:rPr lang="ru-RU" dirty="0" err="1"/>
              <a:t>проте</a:t>
            </a:r>
            <a:r>
              <a:rPr lang="ru-RU" dirty="0"/>
              <a:t> </a:t>
            </a:r>
            <a:r>
              <a:rPr lang="ru-RU" dirty="0" err="1"/>
              <a:t>отримав</a:t>
            </a:r>
            <a:r>
              <a:rPr lang="ru-RU" dirty="0"/>
              <a:t> </a:t>
            </a:r>
            <a:r>
              <a:rPr lang="ru-RU" dirty="0" err="1"/>
              <a:t>відмову</a:t>
            </a:r>
            <a:r>
              <a:rPr lang="ru-RU" dirty="0"/>
              <a:t> </a:t>
            </a:r>
            <a:r>
              <a:rPr lang="ru-RU" dirty="0" err="1"/>
              <a:t>родичів</a:t>
            </a:r>
            <a:r>
              <a:rPr lang="ru-RU" dirty="0"/>
              <a:t> Камю.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висловився</a:t>
            </a:r>
            <a:r>
              <a:rPr lang="ru-RU" dirty="0"/>
              <a:t> </a:t>
            </a:r>
            <a:r>
              <a:rPr lang="ru-RU" dirty="0" err="1"/>
              <a:t>біограф</a:t>
            </a:r>
            <a:r>
              <a:rPr lang="ru-RU" dirty="0"/>
              <a:t> Камю – </a:t>
            </a:r>
            <a:r>
              <a:rPr lang="ru-RU" dirty="0" err="1"/>
              <a:t>Олівер</a:t>
            </a:r>
            <a:r>
              <a:rPr lang="ru-RU" dirty="0"/>
              <a:t> </a:t>
            </a:r>
            <a:r>
              <a:rPr lang="ru-RU" dirty="0" err="1"/>
              <a:t>Тодд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звинуватив</a:t>
            </a:r>
            <a:r>
              <a:rPr lang="ru-RU" dirty="0"/>
              <a:t> </a:t>
            </a:r>
            <a:r>
              <a:rPr lang="ru-RU" dirty="0" err="1"/>
              <a:t>французького</a:t>
            </a:r>
            <a:r>
              <a:rPr lang="ru-RU" dirty="0"/>
              <a:t> президента у </a:t>
            </a:r>
            <a:r>
              <a:rPr lang="ru-RU" dirty="0" err="1"/>
              <a:t>спробі</a:t>
            </a:r>
            <a:r>
              <a:rPr lang="ru-RU" dirty="0"/>
              <a:t> </a:t>
            </a:r>
            <a:r>
              <a:rPr lang="ru-RU" dirty="0" err="1"/>
              <a:t>надати</a:t>
            </a:r>
            <a:r>
              <a:rPr lang="ru-RU" dirty="0"/>
              <a:t> </a:t>
            </a:r>
            <a:r>
              <a:rPr lang="ru-RU" dirty="0" err="1"/>
              <a:t>собі</a:t>
            </a:r>
            <a:r>
              <a:rPr lang="ru-RU" dirty="0"/>
              <a:t> </a:t>
            </a:r>
            <a:r>
              <a:rPr lang="ru-RU" dirty="0" err="1"/>
              <a:t>політичної</a:t>
            </a:r>
            <a:r>
              <a:rPr lang="ru-RU" dirty="0"/>
              <a:t> ваги у </a:t>
            </a:r>
            <a:r>
              <a:rPr lang="ru-RU" dirty="0" err="1"/>
              <a:t>середовищі</a:t>
            </a:r>
            <a:r>
              <a:rPr lang="ru-RU" dirty="0"/>
              <a:t> </a:t>
            </a:r>
            <a:r>
              <a:rPr lang="ru-RU" dirty="0" err="1"/>
              <a:t>інтелектуалів</a:t>
            </a:r>
            <a:r>
              <a:rPr lang="ru-RU" dirty="0"/>
              <a:t>. "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плану по </a:t>
            </a:r>
            <a:r>
              <a:rPr lang="ru-RU" dirty="0" err="1"/>
              <a:t>захопленню</a:t>
            </a:r>
            <a:r>
              <a:rPr lang="ru-RU" dirty="0"/>
              <a:t> </a:t>
            </a:r>
            <a:r>
              <a:rPr lang="ru-RU" dirty="0" err="1"/>
              <a:t>впливу</a:t>
            </a:r>
            <a:r>
              <a:rPr lang="ru-RU" dirty="0"/>
              <a:t>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інтелектуалів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суперечить</a:t>
            </a:r>
            <a:r>
              <a:rPr lang="ru-RU" dirty="0"/>
              <a:t> </a:t>
            </a:r>
            <a:r>
              <a:rPr lang="ru-RU" dirty="0" err="1"/>
              <a:t>всьому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відстоював</a:t>
            </a:r>
            <a:r>
              <a:rPr lang="ru-RU" dirty="0"/>
              <a:t> Камю", - казав </a:t>
            </a:r>
            <a:r>
              <a:rPr lang="ru-RU" dirty="0" err="1"/>
              <a:t>Тодд</a:t>
            </a:r>
            <a:r>
              <a:rPr lang="ru-RU" dirty="0"/>
              <a:t>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212976"/>
            <a:ext cx="5914628" cy="3442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43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0032" y="260648"/>
            <a:ext cx="4041696" cy="633670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err="1"/>
              <a:t>Музичний</a:t>
            </a:r>
            <a:r>
              <a:rPr lang="ru-RU" dirty="0"/>
              <a:t> гурт </a:t>
            </a:r>
            <a:r>
              <a:rPr lang="en-US" dirty="0"/>
              <a:t>The Cure </a:t>
            </a:r>
            <a:r>
              <a:rPr lang="ru-RU" dirty="0" err="1"/>
              <a:t>надихнувся</a:t>
            </a:r>
            <a:r>
              <a:rPr lang="ru-RU" dirty="0"/>
              <a:t> </a:t>
            </a:r>
            <a:r>
              <a:rPr lang="ru-RU" dirty="0" err="1"/>
              <a:t>повістю</a:t>
            </a:r>
            <a:r>
              <a:rPr lang="ru-RU" dirty="0"/>
              <a:t> Камю "</a:t>
            </a:r>
            <a:r>
              <a:rPr lang="ru-RU" dirty="0" err="1"/>
              <a:t>Сторонній</a:t>
            </a:r>
            <a:r>
              <a:rPr lang="ru-RU" dirty="0"/>
              <a:t>" і записав в 1978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пісню</a:t>
            </a:r>
            <a:r>
              <a:rPr lang="ru-RU" dirty="0"/>
              <a:t> "</a:t>
            </a:r>
            <a:r>
              <a:rPr lang="ru-RU" dirty="0" err="1"/>
              <a:t>Вбиваючи</a:t>
            </a:r>
            <a:r>
              <a:rPr lang="ru-RU" dirty="0"/>
              <a:t> араба" ("</a:t>
            </a:r>
            <a:r>
              <a:rPr lang="en-US" dirty="0"/>
              <a:t>Killing An Arab"). </a:t>
            </a:r>
            <a:r>
              <a:rPr lang="ru-RU" dirty="0" err="1"/>
              <a:t>Проте</a:t>
            </a:r>
            <a:r>
              <a:rPr lang="ru-RU" dirty="0"/>
              <a:t> </a:t>
            </a:r>
            <a:r>
              <a:rPr lang="ru-RU" dirty="0" err="1"/>
              <a:t>пізніше</a:t>
            </a:r>
            <a:r>
              <a:rPr lang="ru-RU" dirty="0"/>
              <a:t> </a:t>
            </a:r>
            <a:r>
              <a:rPr lang="ru-RU" dirty="0" err="1"/>
              <a:t>група</a:t>
            </a:r>
            <a:r>
              <a:rPr lang="ru-RU" dirty="0"/>
              <a:t> </a:t>
            </a:r>
            <a:r>
              <a:rPr lang="ru-RU" dirty="0" err="1"/>
              <a:t>настільки</a:t>
            </a:r>
            <a:r>
              <a:rPr lang="ru-RU" dirty="0"/>
              <a:t> </a:t>
            </a:r>
            <a:r>
              <a:rPr lang="ru-RU" dirty="0" err="1"/>
              <a:t>втомилася</a:t>
            </a:r>
            <a:r>
              <a:rPr lang="ru-RU" dirty="0"/>
              <a:t> </a:t>
            </a:r>
            <a:r>
              <a:rPr lang="ru-RU" dirty="0" err="1"/>
              <a:t>вислуховувати</a:t>
            </a:r>
            <a:r>
              <a:rPr lang="ru-RU" dirty="0"/>
              <a:t> </a:t>
            </a:r>
            <a:r>
              <a:rPr lang="ru-RU" dirty="0" err="1"/>
              <a:t>звинувачення</a:t>
            </a:r>
            <a:r>
              <a:rPr lang="ru-RU" dirty="0"/>
              <a:t> в </a:t>
            </a:r>
            <a:r>
              <a:rPr lang="ru-RU" dirty="0" err="1"/>
              <a:t>расизмі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змінила</a:t>
            </a:r>
            <a:r>
              <a:rPr lang="ru-RU" dirty="0"/>
              <a:t> </a:t>
            </a:r>
            <a:r>
              <a:rPr lang="ru-RU" dirty="0" err="1"/>
              <a:t>назву</a:t>
            </a:r>
            <a:r>
              <a:rPr lang="ru-RU" dirty="0"/>
              <a:t> </a:t>
            </a:r>
            <a:r>
              <a:rPr lang="ru-RU" dirty="0" err="1"/>
              <a:t>пісні</a:t>
            </a:r>
            <a:r>
              <a:rPr lang="ru-RU" dirty="0"/>
              <a:t> на "</a:t>
            </a:r>
            <a:r>
              <a:rPr lang="ru-RU" dirty="0" err="1"/>
              <a:t>Цілуючи</a:t>
            </a:r>
            <a:r>
              <a:rPr lang="ru-RU" dirty="0"/>
              <a:t> араба" ("</a:t>
            </a:r>
            <a:r>
              <a:rPr lang="en-US" dirty="0"/>
              <a:t>Kissing an </a:t>
            </a:r>
            <a:r>
              <a:rPr lang="en-US" dirty="0" err="1"/>
              <a:t>arab</a:t>
            </a:r>
            <a:r>
              <a:rPr lang="en-US" dirty="0"/>
              <a:t>").</a:t>
            </a:r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92696"/>
            <a:ext cx="4095750" cy="523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2040" y="332656"/>
            <a:ext cx="4041696" cy="626469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err="1"/>
              <a:t>Одній</a:t>
            </a:r>
            <a:r>
              <a:rPr lang="ru-RU" dirty="0"/>
              <a:t> </a:t>
            </a:r>
            <a:r>
              <a:rPr lang="ru-RU" dirty="0" err="1"/>
              <a:t>алжирській</a:t>
            </a:r>
            <a:r>
              <a:rPr lang="ru-RU" dirty="0"/>
              <a:t> </a:t>
            </a:r>
            <a:r>
              <a:rPr lang="ru-RU" dirty="0" err="1"/>
              <a:t>знайомій</a:t>
            </a:r>
            <a:r>
              <a:rPr lang="ru-RU" dirty="0"/>
              <a:t> Камю </a:t>
            </a:r>
            <a:r>
              <a:rPr lang="ru-RU" dirty="0" err="1"/>
              <a:t>розповів</a:t>
            </a:r>
            <a:r>
              <a:rPr lang="ru-RU" dirty="0"/>
              <a:t> </a:t>
            </a:r>
            <a:r>
              <a:rPr lang="ru-RU" dirty="0" err="1"/>
              <a:t>такий</a:t>
            </a:r>
            <a:r>
              <a:rPr lang="ru-RU" dirty="0"/>
              <a:t> </a:t>
            </a:r>
            <a:r>
              <a:rPr lang="ru-RU" dirty="0" err="1"/>
              <a:t>епізод</a:t>
            </a:r>
            <a:r>
              <a:rPr lang="ru-RU" dirty="0"/>
              <a:t>. </a:t>
            </a:r>
            <a:r>
              <a:rPr lang="ru-RU" dirty="0" err="1"/>
              <a:t>Якраз</a:t>
            </a:r>
            <a:r>
              <a:rPr lang="ru-RU" dirty="0"/>
              <a:t> в той час, коли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,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сказати</a:t>
            </a:r>
            <a:r>
              <a:rPr lang="ru-RU" dirty="0"/>
              <a:t>, на </a:t>
            </a:r>
            <a:r>
              <a:rPr lang="ru-RU" dirty="0" err="1"/>
              <a:t>піку</a:t>
            </a:r>
            <a:r>
              <a:rPr lang="ru-RU" dirty="0"/>
              <a:t> </a:t>
            </a:r>
            <a:r>
              <a:rPr lang="ru-RU" dirty="0" err="1"/>
              <a:t>слави</a:t>
            </a:r>
            <a:r>
              <a:rPr lang="ru-RU" dirty="0"/>
              <a:t>, Альбер </a:t>
            </a:r>
            <a:r>
              <a:rPr lang="ru-RU" dirty="0" err="1"/>
              <a:t>зустрів</a:t>
            </a:r>
            <a:r>
              <a:rPr lang="ru-RU" dirty="0"/>
              <a:t> на </a:t>
            </a:r>
            <a:r>
              <a:rPr lang="ru-RU" dirty="0" err="1"/>
              <a:t>вулиці</a:t>
            </a:r>
            <a:r>
              <a:rPr lang="ru-RU" dirty="0"/>
              <a:t>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давнього</a:t>
            </a:r>
            <a:r>
              <a:rPr lang="ru-RU" dirty="0"/>
              <a:t> приятеля, </a:t>
            </a:r>
            <a:r>
              <a:rPr lang="ru-RU" dirty="0" err="1"/>
              <a:t>слюсаря</a:t>
            </a:r>
            <a:r>
              <a:rPr lang="ru-RU" dirty="0"/>
              <a:t> за </a:t>
            </a:r>
            <a:r>
              <a:rPr lang="ru-RU" dirty="0" err="1"/>
              <a:t>професією</a:t>
            </a:r>
            <a:r>
              <a:rPr lang="ru-RU" dirty="0"/>
              <a:t>. "Ну </a:t>
            </a:r>
            <a:r>
              <a:rPr lang="ru-RU" dirty="0" err="1"/>
              <a:t>що</a:t>
            </a:r>
            <a:r>
              <a:rPr lang="ru-RU" dirty="0"/>
              <a:t>, </a:t>
            </a:r>
            <a:r>
              <a:rPr lang="ru-RU" dirty="0" err="1"/>
              <a:t>старий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у тебе нового? – запитав той. – Де </a:t>
            </a:r>
            <a:r>
              <a:rPr lang="ru-RU" dirty="0" err="1"/>
              <a:t>ти</a:t>
            </a:r>
            <a:r>
              <a:rPr lang="ru-RU" dirty="0"/>
              <a:t> </a:t>
            </a:r>
            <a:r>
              <a:rPr lang="ru-RU" dirty="0" err="1"/>
              <a:t>тепер</a:t>
            </a:r>
            <a:r>
              <a:rPr lang="ru-RU" dirty="0"/>
              <a:t> і </a:t>
            </a:r>
            <a:r>
              <a:rPr lang="ru-RU" dirty="0" err="1"/>
              <a:t>чим</a:t>
            </a:r>
            <a:r>
              <a:rPr lang="ru-RU" dirty="0"/>
              <a:t> </a:t>
            </a:r>
            <a:r>
              <a:rPr lang="ru-RU" dirty="0" err="1"/>
              <a:t>займаєшся</a:t>
            </a:r>
            <a:r>
              <a:rPr lang="ru-RU" dirty="0"/>
              <a:t>?".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5"/>
          <a:stretch/>
        </p:blipFill>
        <p:spPr bwMode="auto">
          <a:xfrm>
            <a:off x="1187624" y="692696"/>
            <a:ext cx="3897968" cy="5478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574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8064" y="404664"/>
            <a:ext cx="3825672" cy="5976664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dirty="0"/>
              <a:t>В </a:t>
            </a:r>
            <a:r>
              <a:rPr lang="ru-RU" dirty="0" err="1"/>
              <a:t>ліцеї</a:t>
            </a:r>
            <a:r>
              <a:rPr lang="ru-RU" dirty="0"/>
              <a:t> Альбер Камю </a:t>
            </a:r>
            <a:r>
              <a:rPr lang="ru-RU" dirty="0" err="1"/>
              <a:t>серйозно</a:t>
            </a:r>
            <a:r>
              <a:rPr lang="ru-RU" dirty="0"/>
              <a:t> </a:t>
            </a:r>
            <a:r>
              <a:rPr lang="ru-RU" dirty="0" err="1"/>
              <a:t>займався</a:t>
            </a:r>
            <a:r>
              <a:rPr lang="ru-RU" dirty="0"/>
              <a:t> футболом та </a:t>
            </a:r>
            <a:r>
              <a:rPr lang="ru-RU" dirty="0" err="1"/>
              <a:t>грав</a:t>
            </a:r>
            <a:r>
              <a:rPr lang="ru-RU" dirty="0"/>
              <a:t> за </a:t>
            </a:r>
            <a:r>
              <a:rPr lang="ru-RU" dirty="0" err="1"/>
              <a:t>юнацьку</a:t>
            </a:r>
            <a:r>
              <a:rPr lang="ru-RU" dirty="0"/>
              <a:t> команду клубу "</a:t>
            </a:r>
            <a:r>
              <a:rPr lang="en-US" dirty="0"/>
              <a:t>Racing </a:t>
            </a:r>
            <a:r>
              <a:rPr lang="en-US" dirty="0" err="1"/>
              <a:t>Universitaire</a:t>
            </a:r>
            <a:r>
              <a:rPr lang="en-US" dirty="0"/>
              <a:t> </a:t>
            </a:r>
            <a:r>
              <a:rPr lang="en-US" dirty="0" err="1"/>
              <a:t>d’Alger</a:t>
            </a:r>
            <a:r>
              <a:rPr lang="en-US" dirty="0"/>
              <a:t>" (RUA). </a:t>
            </a:r>
            <a:r>
              <a:rPr lang="ru-RU" dirty="0" err="1"/>
              <a:t>Пізніше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казав, </a:t>
            </a:r>
            <a:r>
              <a:rPr lang="ru-RU" dirty="0" err="1"/>
              <a:t>що</a:t>
            </a:r>
            <a:r>
              <a:rPr lang="ru-RU" dirty="0"/>
              <a:t> спорт та </a:t>
            </a:r>
            <a:r>
              <a:rPr lang="ru-RU" dirty="0" err="1"/>
              <a:t>гра</a:t>
            </a:r>
            <a:r>
              <a:rPr lang="ru-RU" dirty="0"/>
              <a:t> в </a:t>
            </a:r>
            <a:r>
              <a:rPr lang="ru-RU" dirty="0" err="1"/>
              <a:t>команді</a:t>
            </a:r>
            <a:r>
              <a:rPr lang="ru-RU" dirty="0"/>
              <a:t> </a:t>
            </a:r>
            <a:r>
              <a:rPr lang="ru-RU" dirty="0" err="1"/>
              <a:t>вплинули</a:t>
            </a:r>
            <a:r>
              <a:rPr lang="ru-RU" dirty="0"/>
              <a:t> на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ставлення</a:t>
            </a:r>
            <a:r>
              <a:rPr lang="ru-RU" dirty="0"/>
              <a:t> до </a:t>
            </a:r>
            <a:r>
              <a:rPr lang="ru-RU" dirty="0" err="1"/>
              <a:t>моралі</a:t>
            </a:r>
            <a:r>
              <a:rPr lang="ru-RU" dirty="0"/>
              <a:t> та </a:t>
            </a:r>
            <a:r>
              <a:rPr lang="ru-RU" dirty="0" err="1"/>
              <a:t>обов’язку</a:t>
            </a:r>
            <a:r>
              <a:rPr lang="ru-RU" dirty="0"/>
              <a:t>. </a:t>
            </a:r>
            <a:r>
              <a:rPr lang="ru-RU" dirty="0" err="1"/>
              <a:t>Частіш</a:t>
            </a:r>
            <a:r>
              <a:rPr lang="ru-RU" dirty="0"/>
              <a:t> за все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воротарем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футбольних</a:t>
            </a:r>
            <a:r>
              <a:rPr lang="ru-RU" dirty="0"/>
              <a:t> </a:t>
            </a:r>
            <a:r>
              <a:rPr lang="ru-RU" dirty="0" err="1"/>
              <a:t>матчів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казав,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ця</a:t>
            </a:r>
            <a:r>
              <a:rPr lang="ru-RU" dirty="0"/>
              <a:t> </a:t>
            </a:r>
            <a:r>
              <a:rPr lang="ru-RU" dirty="0" err="1"/>
              <a:t>позиція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найлегшою</a:t>
            </a:r>
            <a:r>
              <a:rPr lang="ru-RU" dirty="0"/>
              <a:t> через те, </a:t>
            </a:r>
            <a:r>
              <a:rPr lang="ru-RU" dirty="0" err="1"/>
              <a:t>що</a:t>
            </a:r>
            <a:r>
              <a:rPr lang="ru-RU" dirty="0"/>
              <a:t> так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менше</a:t>
            </a:r>
            <a:r>
              <a:rPr lang="ru-RU" dirty="0"/>
              <a:t> стирав </a:t>
            </a:r>
            <a:r>
              <a:rPr lang="ru-RU" dirty="0" err="1"/>
              <a:t>підошви</a:t>
            </a:r>
            <a:r>
              <a:rPr lang="ru-RU" dirty="0"/>
              <a:t> </a:t>
            </a:r>
            <a:r>
              <a:rPr lang="ru-RU" dirty="0" err="1"/>
              <a:t>чобіт</a:t>
            </a:r>
            <a:r>
              <a:rPr lang="ru-RU" dirty="0"/>
              <a:t>, за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часто сварила бабуся. Одного разу друг Камю запитав </a:t>
            </a:r>
            <a:r>
              <a:rPr lang="ru-RU" dirty="0" err="1"/>
              <a:t>його</a:t>
            </a:r>
            <a:r>
              <a:rPr lang="ru-RU" dirty="0"/>
              <a:t>, </a:t>
            </a:r>
            <a:r>
              <a:rPr lang="ru-RU" dirty="0" err="1"/>
              <a:t>чому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надав</a:t>
            </a:r>
            <a:r>
              <a:rPr lang="ru-RU" dirty="0"/>
              <a:t> </a:t>
            </a:r>
            <a:r>
              <a:rPr lang="ru-RU" dirty="0" err="1"/>
              <a:t>би</a:t>
            </a:r>
            <a:r>
              <a:rPr lang="ru-RU" dirty="0"/>
              <a:t> </a:t>
            </a:r>
            <a:r>
              <a:rPr lang="ru-RU" dirty="0" err="1"/>
              <a:t>більшу</a:t>
            </a:r>
            <a:r>
              <a:rPr lang="ru-RU" dirty="0"/>
              <a:t> </a:t>
            </a:r>
            <a:r>
              <a:rPr lang="ru-RU" dirty="0" err="1"/>
              <a:t>перевагу</a:t>
            </a:r>
            <a:r>
              <a:rPr lang="ru-RU" dirty="0"/>
              <a:t> – театру </a:t>
            </a:r>
            <a:r>
              <a:rPr lang="ru-RU" dirty="0" err="1"/>
              <a:t>чи</a:t>
            </a:r>
            <a:r>
              <a:rPr lang="ru-RU" dirty="0"/>
              <a:t> футболу – Камю сказав,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обрав</a:t>
            </a:r>
            <a:r>
              <a:rPr lang="ru-RU" dirty="0"/>
              <a:t> </a:t>
            </a:r>
            <a:r>
              <a:rPr lang="ru-RU" dirty="0" err="1"/>
              <a:t>би</a:t>
            </a:r>
            <a:r>
              <a:rPr lang="ru-RU" dirty="0"/>
              <a:t> футбол без </a:t>
            </a:r>
            <a:r>
              <a:rPr lang="ru-RU" dirty="0" err="1"/>
              <a:t>найменших</a:t>
            </a:r>
            <a:r>
              <a:rPr lang="ru-RU" dirty="0"/>
              <a:t> </a:t>
            </a:r>
            <a:r>
              <a:rPr lang="ru-RU" dirty="0" err="1"/>
              <a:t>вагань</a:t>
            </a:r>
            <a:r>
              <a:rPr lang="ru-RU" dirty="0"/>
              <a:t>.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323" y="764704"/>
            <a:ext cx="3633192" cy="5449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019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476672"/>
            <a:ext cx="7786112" cy="331236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/>
              <a:t>У </a:t>
            </a:r>
            <a:r>
              <a:rPr lang="ru-RU" dirty="0" err="1"/>
              <a:t>віці</a:t>
            </a:r>
            <a:r>
              <a:rPr lang="ru-RU" dirty="0"/>
              <a:t> 17 </a:t>
            </a:r>
            <a:r>
              <a:rPr lang="ru-RU" dirty="0" err="1"/>
              <a:t>років</a:t>
            </a:r>
            <a:r>
              <a:rPr lang="ru-RU" dirty="0"/>
              <a:t> у Альбера Камю </a:t>
            </a:r>
            <a:r>
              <a:rPr lang="ru-RU" dirty="0" err="1"/>
              <a:t>діагностують</a:t>
            </a:r>
            <a:r>
              <a:rPr lang="ru-RU" dirty="0"/>
              <a:t> </a:t>
            </a:r>
            <a:r>
              <a:rPr lang="ru-RU" dirty="0" err="1"/>
              <a:t>туберкульоз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змушений</a:t>
            </a:r>
            <a:r>
              <a:rPr lang="ru-RU" dirty="0"/>
              <a:t> </a:t>
            </a:r>
            <a:r>
              <a:rPr lang="ru-RU" dirty="0" err="1"/>
              <a:t>призупинити</a:t>
            </a:r>
            <a:r>
              <a:rPr lang="ru-RU" dirty="0"/>
              <a:t> на 2 роки </a:t>
            </a:r>
            <a:r>
              <a:rPr lang="ru-RU" dirty="0" err="1"/>
              <a:t>навчання</a:t>
            </a:r>
            <a:r>
              <a:rPr lang="ru-RU" dirty="0"/>
              <a:t> і </a:t>
            </a:r>
            <a:r>
              <a:rPr lang="ru-RU" dirty="0" err="1"/>
              <a:t>назавжди</a:t>
            </a:r>
            <a:r>
              <a:rPr lang="ru-RU" dirty="0"/>
              <a:t> </a:t>
            </a:r>
            <a:r>
              <a:rPr lang="ru-RU" dirty="0" err="1"/>
              <a:t>припинити</a:t>
            </a:r>
            <a:r>
              <a:rPr lang="ru-RU" dirty="0"/>
              <a:t> </a:t>
            </a:r>
            <a:r>
              <a:rPr lang="ru-RU" dirty="0" err="1"/>
              <a:t>заняття</a:t>
            </a:r>
            <a:r>
              <a:rPr lang="ru-RU" dirty="0"/>
              <a:t> спортом, </a:t>
            </a:r>
            <a:r>
              <a:rPr lang="ru-RU" dirty="0" err="1"/>
              <a:t>хоча</a:t>
            </a:r>
            <a:r>
              <a:rPr lang="ru-RU" dirty="0"/>
              <a:t> </a:t>
            </a:r>
            <a:r>
              <a:rPr lang="ru-RU" dirty="0" err="1"/>
              <a:t>любов</a:t>
            </a:r>
            <a:r>
              <a:rPr lang="ru-RU" dirty="0"/>
              <a:t> до футболу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зберіг</a:t>
            </a:r>
            <a:r>
              <a:rPr lang="ru-RU" dirty="0"/>
              <a:t> на все </a:t>
            </a:r>
            <a:r>
              <a:rPr lang="ru-RU" dirty="0" err="1"/>
              <a:t>життя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довгі</a:t>
            </a:r>
            <a:r>
              <a:rPr lang="ru-RU" dirty="0"/>
              <a:t> роки </a:t>
            </a:r>
            <a:r>
              <a:rPr lang="ru-RU" dirty="0" err="1"/>
              <a:t>страждав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наслідків</a:t>
            </a:r>
            <a:r>
              <a:rPr lang="ru-RU" dirty="0"/>
              <a:t> </a:t>
            </a:r>
            <a:r>
              <a:rPr lang="ru-RU" dirty="0" err="1"/>
              <a:t>перенесеної</a:t>
            </a:r>
            <a:r>
              <a:rPr lang="ru-RU" dirty="0"/>
              <a:t> </a:t>
            </a:r>
            <a:r>
              <a:rPr lang="ru-RU" dirty="0" err="1"/>
              <a:t>хвороби</a:t>
            </a:r>
            <a:r>
              <a:rPr lang="ru-RU" dirty="0"/>
              <a:t>. </a:t>
            </a:r>
            <a:r>
              <a:rPr lang="ru-RU" dirty="0" err="1"/>
              <a:t>Пізніше</a:t>
            </a:r>
            <a:r>
              <a:rPr lang="ru-RU" dirty="0"/>
              <a:t> за станом </a:t>
            </a:r>
            <a:r>
              <a:rPr lang="ru-RU" dirty="0" err="1"/>
              <a:t>здоров’я</a:t>
            </a:r>
            <a:r>
              <a:rPr lang="ru-RU" dirty="0"/>
              <a:t> </a:t>
            </a:r>
            <a:r>
              <a:rPr lang="ru-RU" dirty="0" err="1"/>
              <a:t>йому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відмовлено</a:t>
            </a:r>
            <a:r>
              <a:rPr lang="ru-RU" dirty="0"/>
              <a:t> в </a:t>
            </a:r>
            <a:r>
              <a:rPr lang="ru-RU" dirty="0" err="1"/>
              <a:t>післядипломному</a:t>
            </a:r>
            <a:r>
              <a:rPr lang="ru-RU" dirty="0"/>
              <a:t> </a:t>
            </a:r>
            <a:r>
              <a:rPr lang="ru-RU" dirty="0" err="1"/>
              <a:t>навчанні</a:t>
            </a:r>
            <a:r>
              <a:rPr lang="ru-RU" dirty="0"/>
              <a:t>, до </a:t>
            </a:r>
            <a:r>
              <a:rPr lang="ru-RU" dirty="0" err="1"/>
              <a:t>армії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не взяли через </a:t>
            </a:r>
            <a:r>
              <a:rPr lang="ru-RU" dirty="0" err="1"/>
              <a:t>перенесену</a:t>
            </a:r>
            <a:r>
              <a:rPr lang="ru-RU" dirty="0"/>
              <a:t> хворобу.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607868"/>
            <a:ext cx="6994748" cy="3049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790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52120" y="836712"/>
            <a:ext cx="3321616" cy="5760640"/>
          </a:xfrm>
        </p:spPr>
        <p:txBody>
          <a:bodyPr/>
          <a:lstStyle/>
          <a:p>
            <a:pPr algn="just"/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 Камю </a:t>
            </a:r>
            <a:r>
              <a:rPr lang="ru-RU" dirty="0" err="1"/>
              <a:t>працював</a:t>
            </a:r>
            <a:r>
              <a:rPr lang="ru-RU" dirty="0"/>
              <a:t> </a:t>
            </a:r>
            <a:r>
              <a:rPr lang="ru-RU" dirty="0" err="1"/>
              <a:t>приватним</a:t>
            </a:r>
            <a:r>
              <a:rPr lang="ru-RU" dirty="0"/>
              <a:t> </a:t>
            </a:r>
            <a:r>
              <a:rPr lang="ru-RU" dirty="0" err="1"/>
              <a:t>вчителем</a:t>
            </a:r>
            <a:r>
              <a:rPr lang="ru-RU" dirty="0"/>
              <a:t>, </a:t>
            </a:r>
            <a:r>
              <a:rPr lang="ru-RU" dirty="0" err="1"/>
              <a:t>продавцем</a:t>
            </a:r>
            <a:r>
              <a:rPr lang="ru-RU" dirty="0"/>
              <a:t> </a:t>
            </a:r>
            <a:r>
              <a:rPr lang="ru-RU" dirty="0" err="1"/>
              <a:t>запчастин</a:t>
            </a:r>
            <a:r>
              <a:rPr lang="ru-RU" dirty="0"/>
              <a:t> та ассистентом в </a:t>
            </a:r>
            <a:r>
              <a:rPr lang="ru-RU" dirty="0" err="1"/>
              <a:t>метеорологічному</a:t>
            </a:r>
            <a:r>
              <a:rPr lang="ru-RU" dirty="0"/>
              <a:t> </a:t>
            </a:r>
            <a:r>
              <a:rPr lang="ru-RU" dirty="0" err="1"/>
              <a:t>інституті</a:t>
            </a:r>
            <a:r>
              <a:rPr lang="ru-RU" dirty="0"/>
              <a:t>. 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05"/>
          <a:stretch/>
        </p:blipFill>
        <p:spPr bwMode="auto">
          <a:xfrm>
            <a:off x="1331640" y="549152"/>
            <a:ext cx="4248472" cy="58272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379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92080" y="548680"/>
            <a:ext cx="3681656" cy="6048672"/>
          </a:xfrm>
        </p:spPr>
        <p:txBody>
          <a:bodyPr/>
          <a:lstStyle/>
          <a:p>
            <a:pPr algn="just"/>
            <a:r>
              <a:rPr lang="ru-RU" dirty="0"/>
              <a:t>У </a:t>
            </a:r>
            <a:r>
              <a:rPr lang="ru-RU" dirty="0" err="1"/>
              <a:t>віці</a:t>
            </a:r>
            <a:r>
              <a:rPr lang="ru-RU" dirty="0"/>
              <a:t> 21 року </a:t>
            </a:r>
            <a:r>
              <a:rPr lang="ru-RU" dirty="0" err="1"/>
              <a:t>одружився</a:t>
            </a:r>
            <a:r>
              <a:rPr lang="ru-RU" dirty="0"/>
              <a:t> з </a:t>
            </a:r>
            <a:r>
              <a:rPr lang="ru-RU" dirty="0" err="1"/>
              <a:t>дев'ятнадцятирічною</a:t>
            </a:r>
            <a:r>
              <a:rPr lang="ru-RU" dirty="0"/>
              <a:t> і </a:t>
            </a:r>
            <a:r>
              <a:rPr lang="ru-RU" dirty="0" err="1"/>
              <a:t>екстравагантною</a:t>
            </a:r>
            <a:r>
              <a:rPr lang="ru-RU" dirty="0"/>
              <a:t> </a:t>
            </a:r>
            <a:r>
              <a:rPr lang="ru-RU" dirty="0" err="1"/>
              <a:t>Симоною</a:t>
            </a:r>
            <a:r>
              <a:rPr lang="ru-RU" dirty="0"/>
              <a:t> </a:t>
            </a:r>
            <a:r>
              <a:rPr lang="ru-RU" dirty="0" err="1"/>
              <a:t>Ійє</a:t>
            </a:r>
            <a:r>
              <a:rPr lang="ru-RU" dirty="0"/>
              <a:t>. Симона </a:t>
            </a:r>
            <a:r>
              <a:rPr lang="ru-RU" dirty="0" err="1"/>
              <a:t>виявилась</a:t>
            </a:r>
            <a:r>
              <a:rPr lang="ru-RU" dirty="0"/>
              <a:t> </a:t>
            </a:r>
            <a:r>
              <a:rPr lang="ru-RU" dirty="0" err="1"/>
              <a:t>морфіністкою</a:t>
            </a:r>
            <a:r>
              <a:rPr lang="ru-RU" dirty="0"/>
              <a:t> і за два роки </a:t>
            </a:r>
            <a:r>
              <a:rPr lang="ru-RU" dirty="0" err="1"/>
              <a:t>їхній</a:t>
            </a:r>
            <a:r>
              <a:rPr lang="ru-RU" dirty="0"/>
              <a:t> </a:t>
            </a:r>
            <a:r>
              <a:rPr lang="ru-RU" dirty="0" err="1"/>
              <a:t>шлюб</a:t>
            </a:r>
            <a:r>
              <a:rPr lang="ru-RU" dirty="0"/>
              <a:t> </a:t>
            </a:r>
            <a:r>
              <a:rPr lang="ru-RU" dirty="0" err="1"/>
              <a:t>розпався</a:t>
            </a:r>
            <a:r>
              <a:rPr lang="ru-RU" dirty="0"/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595" y="476672"/>
            <a:ext cx="4097879" cy="5876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545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08104" y="332656"/>
            <a:ext cx="3465632" cy="6264696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/>
              <a:t>У </a:t>
            </a:r>
            <a:r>
              <a:rPr lang="ru-RU" dirty="0" err="1"/>
              <a:t>віці</a:t>
            </a:r>
            <a:r>
              <a:rPr lang="ru-RU" dirty="0"/>
              <a:t> 27 </a:t>
            </a:r>
            <a:r>
              <a:rPr lang="ru-RU" dirty="0" err="1"/>
              <a:t>років</a:t>
            </a:r>
            <a:r>
              <a:rPr lang="ru-RU" dirty="0"/>
              <a:t> Камю </a:t>
            </a:r>
            <a:r>
              <a:rPr lang="ru-RU" dirty="0" err="1"/>
              <a:t>одружився</a:t>
            </a:r>
            <a:r>
              <a:rPr lang="ru-RU" dirty="0"/>
              <a:t> </a:t>
            </a:r>
            <a:r>
              <a:rPr lang="ru-RU" dirty="0" err="1"/>
              <a:t>вдруге</a:t>
            </a:r>
            <a:r>
              <a:rPr lang="ru-RU" dirty="0"/>
              <a:t> – на </a:t>
            </a:r>
            <a:r>
              <a:rPr lang="ru-RU" dirty="0" err="1"/>
              <a:t>Франсіні</a:t>
            </a:r>
            <a:r>
              <a:rPr lang="ru-RU" dirty="0"/>
              <a:t> Фор, яка </a:t>
            </a:r>
            <a:r>
              <a:rPr lang="ru-RU" dirty="0" err="1"/>
              <a:t>була</a:t>
            </a:r>
            <a:r>
              <a:rPr lang="ru-RU" dirty="0"/>
              <a:t> математиком та </a:t>
            </a:r>
            <a:r>
              <a:rPr lang="ru-RU" dirty="0" err="1"/>
              <a:t>піаністкою</a:t>
            </a:r>
            <a:r>
              <a:rPr lang="ru-RU" dirty="0"/>
              <a:t>. Вона народила </a:t>
            </a:r>
            <a:r>
              <a:rPr lang="ru-RU" dirty="0" err="1"/>
              <a:t>йому</a:t>
            </a:r>
            <a:r>
              <a:rPr lang="ru-RU" dirty="0"/>
              <a:t> </a:t>
            </a:r>
            <a:r>
              <a:rPr lang="ru-RU" dirty="0" err="1"/>
              <a:t>двійнят</a:t>
            </a:r>
            <a:r>
              <a:rPr lang="ru-RU" dirty="0"/>
              <a:t> – хлопчика Жана та </a:t>
            </a:r>
            <a:r>
              <a:rPr lang="ru-RU" dirty="0" err="1"/>
              <a:t>дівчинку</a:t>
            </a:r>
            <a:r>
              <a:rPr lang="ru-RU" dirty="0"/>
              <a:t> </a:t>
            </a:r>
            <a:r>
              <a:rPr lang="ru-RU" dirty="0" err="1"/>
              <a:t>Катрін</a:t>
            </a:r>
            <a:r>
              <a:rPr lang="ru-RU" dirty="0"/>
              <a:t>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6632"/>
            <a:ext cx="4104456" cy="3283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519874"/>
            <a:ext cx="4104456" cy="30290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971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36096" y="476672"/>
            <a:ext cx="3609648" cy="6048672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err="1"/>
              <a:t>Хоча</a:t>
            </a:r>
            <a:r>
              <a:rPr lang="ru-RU" dirty="0"/>
              <a:t> Камю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одружений</a:t>
            </a:r>
            <a:r>
              <a:rPr lang="ru-RU" dirty="0"/>
              <a:t>,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мав</a:t>
            </a:r>
            <a:r>
              <a:rPr lang="ru-RU" dirty="0"/>
              <a:t> </a:t>
            </a:r>
            <a:r>
              <a:rPr lang="ru-RU" dirty="0" err="1"/>
              <a:t>декілька</a:t>
            </a:r>
            <a:r>
              <a:rPr lang="ru-RU" dirty="0"/>
              <a:t> </a:t>
            </a:r>
            <a:r>
              <a:rPr lang="ru-RU" dirty="0" err="1"/>
              <a:t>романів</a:t>
            </a:r>
            <a:r>
              <a:rPr lang="ru-RU" dirty="0"/>
              <a:t> "на </a:t>
            </a:r>
            <a:r>
              <a:rPr lang="ru-RU" dirty="0" err="1"/>
              <a:t>стороні</a:t>
            </a:r>
            <a:r>
              <a:rPr lang="ru-RU" dirty="0"/>
              <a:t>". </a:t>
            </a:r>
            <a:r>
              <a:rPr lang="ru-RU" dirty="0" err="1"/>
              <a:t>Найпримітнішою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коханкою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Марія</a:t>
            </a:r>
            <a:r>
              <a:rPr lang="ru-RU" dirty="0"/>
              <a:t> </a:t>
            </a:r>
            <a:r>
              <a:rPr lang="ru-RU" dirty="0" err="1"/>
              <a:t>Казарес</a:t>
            </a:r>
            <a:r>
              <a:rPr lang="ru-RU" dirty="0"/>
              <a:t>. "Я не </a:t>
            </a:r>
            <a:r>
              <a:rPr lang="ru-RU" dirty="0" err="1"/>
              <a:t>спокушав</a:t>
            </a:r>
            <a:r>
              <a:rPr lang="ru-RU" dirty="0"/>
              <a:t>, - писав Камю. - Я </a:t>
            </a:r>
            <a:r>
              <a:rPr lang="ru-RU" dirty="0" err="1"/>
              <a:t>піддався</a:t>
            </a:r>
            <a:r>
              <a:rPr lang="ru-RU" dirty="0"/>
              <a:t>". Одного разу Камю та </a:t>
            </a:r>
            <a:r>
              <a:rPr lang="ru-RU" dirty="0" err="1"/>
              <a:t>Казарес</a:t>
            </a:r>
            <a:r>
              <a:rPr lang="ru-RU" dirty="0"/>
              <a:t> </a:t>
            </a:r>
            <a:r>
              <a:rPr lang="ru-RU" dirty="0" err="1"/>
              <a:t>потрапили</a:t>
            </a:r>
            <a:r>
              <a:rPr lang="ru-RU" dirty="0"/>
              <a:t> в облаву. </a:t>
            </a:r>
            <a:r>
              <a:rPr lang="ru-RU" dirty="0" err="1"/>
              <a:t>Фрнацузька</a:t>
            </a:r>
            <a:r>
              <a:rPr lang="ru-RU" dirty="0"/>
              <a:t> та </a:t>
            </a:r>
            <a:r>
              <a:rPr lang="ru-RU" dirty="0" err="1"/>
              <a:t>німецька</a:t>
            </a:r>
            <a:r>
              <a:rPr lang="ru-RU" dirty="0"/>
              <a:t> </a:t>
            </a:r>
            <a:r>
              <a:rPr lang="ru-RU" dirty="0" err="1"/>
              <a:t>поліції</a:t>
            </a:r>
            <a:r>
              <a:rPr lang="ru-RU" dirty="0"/>
              <a:t> </a:t>
            </a:r>
            <a:r>
              <a:rPr lang="ru-RU" dirty="0" err="1"/>
              <a:t>перекрили</a:t>
            </a:r>
            <a:r>
              <a:rPr lang="ru-RU" dirty="0"/>
              <a:t> </a:t>
            </a:r>
            <a:r>
              <a:rPr lang="ru-RU" dirty="0" err="1"/>
              <a:t>вулицю</a:t>
            </a:r>
            <a:r>
              <a:rPr lang="ru-RU" dirty="0"/>
              <a:t> та почали </a:t>
            </a:r>
            <a:r>
              <a:rPr lang="ru-RU" dirty="0" err="1"/>
              <a:t>обшук</a:t>
            </a:r>
            <a:r>
              <a:rPr lang="ru-RU" dirty="0"/>
              <a:t>. У Камю при </a:t>
            </a:r>
            <a:r>
              <a:rPr lang="ru-RU" dirty="0" err="1"/>
              <a:t>собі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верстка </a:t>
            </a:r>
            <a:r>
              <a:rPr lang="ru-RU" dirty="0" err="1"/>
              <a:t>реакційної</a:t>
            </a:r>
            <a:r>
              <a:rPr lang="ru-RU" dirty="0"/>
              <a:t> </a:t>
            </a:r>
            <a:r>
              <a:rPr lang="ru-RU" dirty="0" err="1"/>
              <a:t>газети</a:t>
            </a:r>
            <a:r>
              <a:rPr lang="ru-RU" dirty="0"/>
              <a:t> "</a:t>
            </a:r>
            <a:r>
              <a:rPr lang="ru-RU" dirty="0" err="1"/>
              <a:t>Комба</a:t>
            </a:r>
            <a:r>
              <a:rPr lang="ru-RU" dirty="0"/>
              <a:t>", яку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непомітно</a:t>
            </a:r>
            <a:r>
              <a:rPr lang="ru-RU" dirty="0"/>
              <a:t> передав </a:t>
            </a:r>
            <a:r>
              <a:rPr lang="ru-RU" dirty="0" err="1"/>
              <a:t>Марії</a:t>
            </a:r>
            <a:r>
              <a:rPr lang="ru-RU" dirty="0"/>
              <a:t>. </a:t>
            </a:r>
            <a:r>
              <a:rPr lang="ru-RU" dirty="0" err="1"/>
              <a:t>Чоловіків</a:t>
            </a:r>
            <a:r>
              <a:rPr lang="ru-RU" dirty="0"/>
              <a:t> </a:t>
            </a:r>
            <a:r>
              <a:rPr lang="ru-RU" dirty="0" err="1"/>
              <a:t>обшукали</a:t>
            </a:r>
            <a:r>
              <a:rPr lang="ru-RU" dirty="0"/>
              <a:t>, у </a:t>
            </a:r>
            <a:r>
              <a:rPr lang="ru-RU" dirty="0" err="1"/>
              <a:t>жінок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перевірили</a:t>
            </a:r>
            <a:r>
              <a:rPr lang="ru-RU" dirty="0"/>
              <a:t> </a:t>
            </a:r>
            <a:r>
              <a:rPr lang="ru-RU" dirty="0" err="1"/>
              <a:t>документи</a:t>
            </a:r>
            <a:r>
              <a:rPr lang="ru-RU" dirty="0"/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0648"/>
            <a:ext cx="4095288" cy="6237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630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76056" y="260648"/>
            <a:ext cx="3969688" cy="6408712"/>
          </a:xfrm>
        </p:spPr>
        <p:txBody>
          <a:bodyPr>
            <a:normAutofit/>
          </a:bodyPr>
          <a:lstStyle/>
          <a:p>
            <a:pPr algn="just"/>
            <a:r>
              <a:rPr lang="ru-RU" sz="3600" dirty="0"/>
              <a:t>Камю палив </a:t>
            </a:r>
            <a:r>
              <a:rPr lang="ru-RU" sz="3600" dirty="0" err="1"/>
              <a:t>впродовж</a:t>
            </a:r>
            <a:r>
              <a:rPr lang="ru-RU" sz="3600" dirty="0"/>
              <a:t> </a:t>
            </a:r>
            <a:r>
              <a:rPr lang="ru-RU" sz="3600" dirty="0" err="1"/>
              <a:t>всього</a:t>
            </a:r>
            <a:r>
              <a:rPr lang="ru-RU" sz="3600" dirty="0"/>
              <a:t> </a:t>
            </a:r>
            <a:r>
              <a:rPr lang="ru-RU" sz="3600" dirty="0" err="1"/>
              <a:t>життя</a:t>
            </a:r>
            <a:r>
              <a:rPr lang="ru-RU" sz="3600" dirty="0"/>
              <a:t>. </a:t>
            </a:r>
            <a:r>
              <a:rPr lang="ru-RU" sz="3600" dirty="0" err="1"/>
              <a:t>Важко</a:t>
            </a:r>
            <a:r>
              <a:rPr lang="ru-RU" sz="3600" dirty="0"/>
              <a:t> </a:t>
            </a:r>
            <a:r>
              <a:rPr lang="ru-RU" sz="3600" dirty="0" err="1"/>
              <a:t>знайти</a:t>
            </a:r>
            <a:r>
              <a:rPr lang="ru-RU" sz="3600" dirty="0"/>
              <a:t> </a:t>
            </a:r>
            <a:r>
              <a:rPr lang="ru-RU" sz="3600" dirty="0" err="1"/>
              <a:t>фотографії</a:t>
            </a:r>
            <a:r>
              <a:rPr lang="ru-RU" sz="3600" dirty="0"/>
              <a:t>, де </a:t>
            </a:r>
            <a:r>
              <a:rPr lang="ru-RU" sz="3600" dirty="0" err="1"/>
              <a:t>він</a:t>
            </a:r>
            <a:r>
              <a:rPr lang="ru-RU" sz="3600" dirty="0"/>
              <a:t> </a:t>
            </a:r>
            <a:r>
              <a:rPr lang="ru-RU" sz="3600" dirty="0" err="1"/>
              <a:t>зображений</a:t>
            </a:r>
            <a:r>
              <a:rPr lang="ru-RU" sz="3600" dirty="0"/>
              <a:t> без цигарки. </a:t>
            </a:r>
            <a:r>
              <a:rPr lang="ru-RU" sz="3600" dirty="0" err="1"/>
              <a:t>Навіть</a:t>
            </a:r>
            <a:r>
              <a:rPr lang="ru-RU" sz="3600" dirty="0"/>
              <a:t> </a:t>
            </a:r>
            <a:r>
              <a:rPr lang="ru-RU" sz="3600" dirty="0" err="1"/>
              <a:t>свого</a:t>
            </a:r>
            <a:r>
              <a:rPr lang="ru-RU" sz="3600" dirty="0"/>
              <a:t> кота </a:t>
            </a:r>
            <a:r>
              <a:rPr lang="ru-RU" sz="3600" dirty="0" err="1"/>
              <a:t>він</a:t>
            </a:r>
            <a:r>
              <a:rPr lang="ru-RU" sz="3600" dirty="0"/>
              <a:t> назвав </a:t>
            </a:r>
            <a:r>
              <a:rPr lang="ru-RU" sz="3600" dirty="0" err="1"/>
              <a:t>Сігарет</a:t>
            </a:r>
            <a:r>
              <a:rPr lang="ru-RU" sz="3600" dirty="0"/>
              <a:t> ("</a:t>
            </a:r>
            <a:r>
              <a:rPr lang="ru-RU" sz="3600" dirty="0" err="1"/>
              <a:t>Cigarette</a:t>
            </a:r>
            <a:r>
              <a:rPr lang="ru-RU" sz="3600" dirty="0"/>
              <a:t>").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3" r="42104"/>
          <a:stretch/>
        </p:blipFill>
        <p:spPr bwMode="auto">
          <a:xfrm>
            <a:off x="1259632" y="908720"/>
            <a:ext cx="3844901" cy="5049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998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20</TotalTime>
  <Words>1042</Words>
  <Application>Microsoft Office PowerPoint</Application>
  <PresentationFormat>Экран (4:3)</PresentationFormat>
  <Paragraphs>23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Солнцестояние</vt:lpstr>
      <vt:lpstr>Альбер Камю (7 листопада 1913 –  4 січня 1960)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Admin</cp:lastModifiedBy>
  <cp:revision>5</cp:revision>
  <dcterms:modified xsi:type="dcterms:W3CDTF">2014-01-24T02:59:06Z</dcterms:modified>
</cp:coreProperties>
</file>