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66" r:id="rId7"/>
    <p:sldId id="260" r:id="rId8"/>
    <p:sldId id="264" r:id="rId9"/>
    <p:sldId id="263" r:id="rId10"/>
    <p:sldId id="259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996633"/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r="2064"/>
          <a:stretch/>
        </p:blipFill>
        <p:spPr>
          <a:xfrm>
            <a:off x="251520" y="2060848"/>
            <a:ext cx="4055039" cy="325680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0571" y="-99392"/>
            <a:ext cx="6373429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Оскар Уайльд</a:t>
            </a:r>
          </a:p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ворчий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шлях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3932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 що потрібно знати, не навчить ніхто.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Бути греком – означає не мати одягу, бути людиною Середньовіччя – не мати тіла, бути сучасною людиною – означає не мати душі.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О.Уайльд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encrypted-tbn2.gstatic.com/images?q=tbn:ANd9GcRaEzA_ZySg5giiaXpJqbdVp5dC8c9NAqXW5Fb903abhXco_Qeg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3000396" cy="4107685"/>
          </a:xfrm>
          <a:prstGeom prst="rect">
            <a:avLst/>
          </a:prstGeom>
          <a:noFill/>
        </p:spPr>
      </p:pic>
      <p:pic>
        <p:nvPicPr>
          <p:cNvPr id="1032" name="Picture 8" descr="http://hobbitaniya.ru/wilde/img/wil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86058"/>
            <a:ext cx="2571768" cy="3810028"/>
          </a:xfrm>
          <a:prstGeom prst="rect">
            <a:avLst/>
          </a:prstGeom>
          <a:noFill/>
        </p:spPr>
      </p:pic>
      <p:pic>
        <p:nvPicPr>
          <p:cNvPr id="1036" name="Picture 12" descr="http://litakcent.com/wp-content/uploads/2009/07/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428868"/>
            <a:ext cx="2381250" cy="4067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85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Перший 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поетичний збірник </a:t>
            </a: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О.Уайльда «Вірші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 </a:t>
            </a: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- 1881 рік.</a:t>
            </a:r>
          </a:p>
          <a:p>
            <a:pP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     Після одруження</a:t>
            </a:r>
            <a:r>
              <a:rPr lang="uk-UA" altLang="uk-UA" sz="14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із </a:t>
            </a:r>
            <a:r>
              <a:rPr lang="uk-UA" alt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Констанс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uk-UA" alt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Ллойд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в 1884, </a:t>
            </a: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у світ виходить  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ряд збірників оповідань для дітей, споконвічно написаних для </a:t>
            </a: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його синів. </a:t>
            </a:r>
            <a:endParaRPr lang="uk-UA" sz="2400" dirty="0">
              <a:solidFill>
                <a:srgbClr val="D6A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1500174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Новела 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«Злочин лорда Артура </a:t>
            </a:r>
            <a:r>
              <a:rPr lang="uk-UA" alt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Севіла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 була видана незадовго до першого і єдиного роману Уайльда «Портрет </a:t>
            </a:r>
            <a:r>
              <a:rPr lang="uk-UA" alt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Доріана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uk-UA" alt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Грея</a:t>
            </a:r>
            <a:r>
              <a:rPr lang="uk-UA" alt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 (1891). </a:t>
            </a:r>
            <a:endParaRPr lang="ru-RU" altLang="uk-UA" sz="2000" b="1" dirty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uk-UA" sz="2000" dirty="0">
              <a:solidFill>
                <a:srgbClr val="D6A300"/>
              </a:solidFill>
            </a:endParaRPr>
          </a:p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28802"/>
            <a:ext cx="2659746" cy="387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3214686"/>
            <a:ext cx="2643206" cy="338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2857496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Успіх і 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визнання 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цих творів призвели до 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написання його  найкращої</a:t>
            </a:r>
            <a:r>
              <a:rPr lang="uk-UA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п'єси  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«Як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важливо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бути 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поважним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 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Легковажна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комедія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для 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серйозних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людей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». </a:t>
            </a:r>
          </a:p>
          <a:p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563672"/>
            <a:ext cx="6559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  <a:t>Погляди на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  <a:t>творчість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785794"/>
            <a:ext cx="4000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Погляди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майбутнього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письменника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формувалися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у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батьківському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домі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: тут же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влаштовувалися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поетичні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вечори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дім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відвідували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цікаві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творчо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обдаровані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люди. У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шкільні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роки читав в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оригіналі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трагедії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Есхіла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і з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дитинства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привчався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існувати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у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світі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поетичних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образів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поваги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до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краси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створеної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людиною</a:t>
            </a:r>
            <a:r>
              <a:rPr lang="ru-RU" sz="2400" b="1" dirty="0">
                <a:solidFill>
                  <a:srgbClr val="D6A300"/>
                </a:solidFill>
                <a:latin typeface="Cambria" panose="02040503050406030204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6" name="Рисунок 5" descr="21446084_Oscar_Wilde_with_bow_ti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10" y="1357298"/>
            <a:ext cx="4032448" cy="496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541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Казки Уайльда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склад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рник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в: «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Принц» (1888)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Гранатовий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будиночок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(1891)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1"/>
            <a:ext cx="5072066" cy="1614486"/>
          </a:xfrm>
        </p:spPr>
        <p:txBody>
          <a:bodyPr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букв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духом вони 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тно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знялися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в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народно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ï  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toloka.hurtom.com/photos/10041818220136668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095750" cy="4095750"/>
          </a:xfrm>
          <a:prstGeom prst="rect">
            <a:avLst/>
          </a:prstGeom>
          <a:noFill/>
        </p:spPr>
      </p:pic>
      <p:pic>
        <p:nvPicPr>
          <p:cNvPr id="13316" name="Picture 4" descr="http://knig.org.ua/wp-content/uploads/2013/03/Oscar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2246528" cy="29803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86742" cy="3297238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казок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Уайльда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темою —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темою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рност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дружб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об'єднан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лька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здобутк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в:   «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Принц», «Соловей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троянда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День  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нфанти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  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219.imageshack.us/img219/8039/makeimagephp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2743200" cy="3881433"/>
          </a:xfrm>
          <a:prstGeom prst="rect">
            <a:avLst/>
          </a:prstGeom>
          <a:noFill/>
        </p:spPr>
      </p:pic>
      <p:pic>
        <p:nvPicPr>
          <p:cNvPr id="12294" name="Picture 6" descr="http://svitliteraturu.ucoz.ua/_ld/5/80104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2297732" cy="3071834"/>
          </a:xfrm>
          <a:prstGeom prst="rect">
            <a:avLst/>
          </a:prstGeom>
          <a:noFill/>
        </p:spPr>
      </p:pic>
      <p:pic>
        <p:nvPicPr>
          <p:cNvPr id="12298" name="Picture 10" descr="http://school.xvatit.com/images/8/85/T53s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496"/>
            <a:ext cx="2786082" cy="38338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36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357166"/>
            <a:ext cx="39290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Віддаючи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належне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творчим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пошукам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Уайльд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ішов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власним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шляхом,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засвоївши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з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ренесансної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естетики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положення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про те,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що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мудрість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досягається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лише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через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досвід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Шлях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цей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був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і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складним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і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небезпечним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: досягав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успіху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і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робив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помилки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Напередодні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1882 p.,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маючи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лише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першу книжку, але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вже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знаменитий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незвичністю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своїх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суджень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та неординарною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поведінкою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О.Уайльд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вирушив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на «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завоювання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 Америки. Там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читає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лекції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з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естетики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пропагує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«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нове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відродження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» в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англійській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літературі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</a:t>
            </a:r>
            <a:endParaRPr lang="uk-UA" sz="2000" b="1" dirty="0">
              <a:solidFill>
                <a:srgbClr val="D6A3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 descr="tumblr_krhah7It951qzwcz9o1_400.jpg"/>
          <p:cNvPicPr>
            <a:picLocks noChangeAspect="1"/>
          </p:cNvPicPr>
          <p:nvPr/>
        </p:nvPicPr>
        <p:blipFill rotWithShape="1">
          <a:blip r:embed="rId3" cstate="print"/>
          <a:srcRect r="2288"/>
          <a:stretch/>
        </p:blipFill>
        <p:spPr>
          <a:xfrm>
            <a:off x="1357290" y="857232"/>
            <a:ext cx="3429024" cy="462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164134"/>
            <a:ext cx="42148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У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всіх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своїх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літературних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творах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широко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використовував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парадокс,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який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був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і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літературним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прийомом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і способом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Письменнику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була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близька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теза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його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літературних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попередників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діячів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доби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Відродження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які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гостро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поставили проблему про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співвідношення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правди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й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красномовства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усвідомивши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що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гра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словом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може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бути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небезпечна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вона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може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віддаляти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від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істини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, а не вести до </a:t>
            </a:r>
            <a:r>
              <a:rPr lang="ru-RU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неї</a:t>
            </a:r>
            <a:r>
              <a:rPr lang="ru-RU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.</a:t>
            </a:r>
          </a:p>
          <a:p>
            <a:endParaRPr lang="uk-UA" sz="2400" dirty="0"/>
          </a:p>
        </p:txBody>
      </p:sp>
      <p:pic>
        <p:nvPicPr>
          <p:cNvPr id="5" name="Рисунок 4" descr="oscarwil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28"/>
            <a:ext cx="3571900" cy="531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524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76077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  «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Портрет </a:t>
            </a:r>
            <a:r>
              <a:rPr 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Доріана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Грея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» </a:t>
            </a:r>
            <a:r>
              <a:rPr lang="uk-UA" sz="2000" dirty="0">
                <a:solidFill>
                  <a:srgbClr val="D6A300"/>
                </a:solidFill>
              </a:rPr>
              <a:t>— 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єдиний роман Оскара Уайльда, найвідоміший та найпопулярніший його твір. Вперше </a:t>
            </a:r>
            <a:r>
              <a:rPr lang="uk-UA" sz="2000" b="1" dirty="0" err="1">
                <a:solidFill>
                  <a:srgbClr val="D6A300"/>
                </a:solidFill>
                <a:latin typeface="Cambria" panose="02040503050406030204" pitchFamily="18" charset="0"/>
              </a:rPr>
              <a:t>ви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даний 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20  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червня 1890 року. Друга редакція, у якій автор 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дописав </a:t>
            </a:r>
            <a:r>
              <a:rPr lang="uk-UA" sz="2000" b="1" dirty="0">
                <a:solidFill>
                  <a:srgbClr val="D6A300"/>
                </a:solidFill>
                <a:latin typeface="Cambria" panose="02040503050406030204" pitchFamily="18" charset="0"/>
              </a:rPr>
              <a:t>нові розділи, вийшла у квітні 1891 </a:t>
            </a:r>
            <a:r>
              <a:rPr lang="uk-UA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року. 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Цей роман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був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написаний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всього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лише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за три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тижні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     Роман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екранізувався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більше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25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разів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,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остання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екранізація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D6A300"/>
                </a:solidFill>
                <a:latin typeface="Cambria" panose="02040503050406030204" pitchFamily="18" charset="0"/>
              </a:rPr>
              <a:t>вийшла</a:t>
            </a:r>
            <a:r>
              <a:rPr lang="ru-RU" sz="2000" b="1" dirty="0" smtClean="0">
                <a:solidFill>
                  <a:srgbClr val="D6A300"/>
                </a:solidFill>
                <a:latin typeface="Cambria" panose="02040503050406030204" pitchFamily="18" charset="0"/>
              </a:rPr>
              <a:t> в прокат 09.09.09</a:t>
            </a:r>
          </a:p>
          <a:p>
            <a:endParaRPr lang="uk-UA" sz="2000" dirty="0" smtClean="0"/>
          </a:p>
          <a:p>
            <a:endParaRPr lang="uk-UA" sz="20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uk-UA" sz="16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ru-RU" sz="16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uk-UA" sz="16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D6A30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http://img0.liveinternet.ru/images/attach/c/2/73/436/73436634_57658528_1271015107_5abe0a765b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6096000" cy="4067176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RQPXXHlF9LOK7ogcFynloi3tGzI4T-yszUoqutt7-YENFMKwvl"/>
          <p:cNvPicPr>
            <a:picLocks noChangeAspect="1" noChangeArrowheads="1"/>
          </p:cNvPicPr>
          <p:nvPr/>
        </p:nvPicPr>
        <p:blipFill>
          <a:blip r:embed="rId3" cstate="print"/>
          <a:srcRect r="21703" b="21762"/>
          <a:stretch>
            <a:fillRect/>
          </a:stretch>
        </p:blipFill>
        <p:spPr bwMode="auto">
          <a:xfrm>
            <a:off x="428596" y="3071810"/>
            <a:ext cx="1714512" cy="26168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174</TotalTime>
  <Words>335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GoldNight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Казки Уайльда вийшли в складi двох збiрникiв: «Щасливий  Принц» (1888) i  “Гранатовий будиночок» (1891)  </vt:lpstr>
      <vt:lpstr>Серед казок Уайльда загальною темою —  темою вiрностi  дружбi  й любовi — об'єднанi кiлька  кращих  його  здобуткiв:   «Щасливий Принц», «Соловей i троянда» i   “День  народження  iнфанти». 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Алина)</dc:creator>
  <cp:lastModifiedBy>Алина)</cp:lastModifiedBy>
  <cp:revision>21</cp:revision>
  <cp:lastPrinted>2014-03-14T18:36:24Z</cp:lastPrinted>
  <dcterms:created xsi:type="dcterms:W3CDTF">2014-03-13T18:50:18Z</dcterms:created>
  <dcterms:modified xsi:type="dcterms:W3CDTF">2014-03-15T19:13:58Z</dcterms:modified>
</cp:coreProperties>
</file>